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9" r:id="rId2"/>
    <p:sldId id="1044" r:id="rId3"/>
    <p:sldId id="1045" r:id="rId4"/>
    <p:sldId id="1046" r:id="rId5"/>
    <p:sldId id="1047" r:id="rId6"/>
    <p:sldId id="1048" r:id="rId7"/>
    <p:sldId id="1049" r:id="rId8"/>
    <p:sldId id="737" r:id="rId9"/>
    <p:sldId id="1050" r:id="rId10"/>
    <p:sldId id="1051" r:id="rId11"/>
    <p:sldId id="1052" r:id="rId12"/>
    <p:sldId id="1053" r:id="rId13"/>
    <p:sldId id="1054" r:id="rId14"/>
    <p:sldId id="1055" r:id="rId15"/>
    <p:sldId id="1056" r:id="rId16"/>
    <p:sldId id="285" r:id="rId17"/>
    <p:sldId id="257" r:id="rId18"/>
    <p:sldId id="613" r:id="rId19"/>
    <p:sldId id="957" r:id="rId20"/>
    <p:sldId id="292" r:id="rId21"/>
    <p:sldId id="1028" r:id="rId22"/>
    <p:sldId id="1029" r:id="rId23"/>
    <p:sldId id="1030" r:id="rId24"/>
    <p:sldId id="259" r:id="rId25"/>
    <p:sldId id="411" r:id="rId26"/>
    <p:sldId id="963" r:id="rId27"/>
    <p:sldId id="1007" r:id="rId28"/>
    <p:sldId id="897" r:id="rId29"/>
    <p:sldId id="1057" r:id="rId30"/>
    <p:sldId id="263" r:id="rId31"/>
    <p:sldId id="747" r:id="rId32"/>
    <p:sldId id="1025" r:id="rId33"/>
    <p:sldId id="931" r:id="rId34"/>
    <p:sldId id="1058" r:id="rId35"/>
    <p:sldId id="1059" r:id="rId36"/>
    <p:sldId id="1060" r:id="rId37"/>
    <p:sldId id="1061" r:id="rId38"/>
    <p:sldId id="293" r:id="rId39"/>
    <p:sldId id="1062" r:id="rId40"/>
    <p:sldId id="1063" r:id="rId41"/>
    <p:sldId id="1064" r:id="rId42"/>
    <p:sldId id="1065" r:id="rId43"/>
    <p:sldId id="1066" r:id="rId44"/>
    <p:sldId id="1067" r:id="rId45"/>
    <p:sldId id="297" r:id="rId46"/>
    <p:sldId id="1068" r:id="rId47"/>
    <p:sldId id="1069" r:id="rId48"/>
    <p:sldId id="1070" r:id="rId49"/>
    <p:sldId id="1071" r:id="rId50"/>
    <p:sldId id="1072" r:id="rId51"/>
    <p:sldId id="1073" r:id="rId52"/>
    <p:sldId id="1074" r:id="rId53"/>
    <p:sldId id="1075" r:id="rId54"/>
    <p:sldId id="1076" r:id="rId55"/>
    <p:sldId id="298" r:id="rId56"/>
    <p:sldId id="1077" r:id="rId57"/>
    <p:sldId id="1078" r:id="rId58"/>
    <p:sldId id="1079" r:id="rId59"/>
    <p:sldId id="1080" r:id="rId60"/>
    <p:sldId id="723" r:id="rId61"/>
    <p:sldId id="724" r:id="rId62"/>
    <p:sldId id="725" r:id="rId63"/>
    <p:sldId id="726" r:id="rId64"/>
    <p:sldId id="1081" r:id="rId65"/>
    <p:sldId id="1082" r:id="rId66"/>
    <p:sldId id="1083" r:id="rId67"/>
    <p:sldId id="1084" r:id="rId68"/>
    <p:sldId id="1085" r:id="rId69"/>
    <p:sldId id="1086" r:id="rId70"/>
    <p:sldId id="1087" r:id="rId71"/>
    <p:sldId id="1088" r:id="rId72"/>
    <p:sldId id="976" r:id="rId73"/>
    <p:sldId id="1089" r:id="rId74"/>
    <p:sldId id="1090" r:id="rId75"/>
    <p:sldId id="1091" r:id="rId76"/>
    <p:sldId id="1092" r:id="rId77"/>
    <p:sldId id="1093" r:id="rId78"/>
    <p:sldId id="1094" r:id="rId79"/>
    <p:sldId id="1095" r:id="rId80"/>
    <p:sldId id="1096" r:id="rId81"/>
    <p:sldId id="1097" r:id="rId82"/>
    <p:sldId id="367" r:id="rId83"/>
    <p:sldId id="500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0016" autoAdjust="0"/>
    <p:restoredTop sz="96552" autoAdjust="0"/>
  </p:normalViewPr>
  <p:slideViewPr>
    <p:cSldViewPr snapToGrid="0" showGuides="1">
      <p:cViewPr varScale="1">
        <p:scale>
          <a:sx n="82" d="100"/>
          <a:sy n="82" d="100"/>
        </p:scale>
        <p:origin x="1129" y="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9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4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00466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8257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85383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2683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01863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1712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35940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94197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68387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1467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CC99908-9431-4822-AFD3-0E61D05B99B6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8694AC7-CDF5-4914-B2B3-9FFD4D5A3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09290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727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          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       </a:t>
            </a:r>
            <a:r>
              <a:rPr lang="ta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இயேசுவைப் போல அன்பு செய்க </a:t>
            </a:r>
            <a:r>
              <a:rPr lang="ta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IN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8932" y="6353830"/>
            <a:ext cx="90150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20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பாஸ்கா காலம் </a:t>
            </a:r>
            <a:r>
              <a:rPr lang="en-IN" sz="26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5</a:t>
            </a:r>
            <a:r>
              <a:rPr lang="ta-IN" sz="2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ஆம் </a:t>
            </a:r>
            <a:r>
              <a:rPr lang="ta-IN" sz="2000" b="1" u="none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ஞாயிறு</a:t>
            </a:r>
            <a:endParaRPr lang="en-IN" sz="2400" b="1" dirty="0">
              <a:solidFill>
                <a:srgbClr val="FFFF00"/>
              </a:solidFill>
              <a:latin typeface="Kalaha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7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bin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godshotspot.files.wordpress.com/2016/01/wp-1454155295565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newjesuswallpapers.com/image/jesus-christ-desktop-wallpaper-picture/jesus-christ-desktop-wallpaper-picture-7-12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6909"/>
            <a:ext cx="9144000" cy="5328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006765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7225" y="830916"/>
            <a:ext cx="79724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இறையாட்சி மலரவேண்டும்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புதுவாழ்வு புலரவேண்டும்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வார்த்தை மனுவாக இங்கு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நீதி நிலைக்க வேண்டும்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நிலைமாறுமா கரம்சேருமா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வலுவாகுமா துயர் மாறுமா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இசை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நிலைமாறுமே கரம்சேருமே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வலுவாகுமே துயர்மாறுமே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விண்ணும் மண்ணும் சேரும் நாட்கள்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விரைவில் நாம்காண்போம்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676899" y="962024"/>
            <a:ext cx="295275" cy="9239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Brace 3"/>
          <p:cNvSpPr/>
          <p:nvPr/>
        </p:nvSpPr>
        <p:spPr>
          <a:xfrm>
            <a:off x="5381624" y="2038348"/>
            <a:ext cx="400049" cy="9048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5524498" y="3143250"/>
            <a:ext cx="323852" cy="9048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5562598" y="4286250"/>
            <a:ext cx="295275" cy="8286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Brace 6"/>
          <p:cNvSpPr/>
          <p:nvPr/>
        </p:nvSpPr>
        <p:spPr>
          <a:xfrm>
            <a:off x="7200899" y="5353050"/>
            <a:ext cx="333375" cy="876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108046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" y="1047750"/>
            <a:ext cx="889635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(  1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பாலும் தேனும் பொழிந்திடுமே 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கானான் கனவு பலித்திடுமே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பாறை தண்ணீர் சுரந்திடுமே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மன்னா நமது தரைவிழுமே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பாலை நிலங்கள் யாவும் இங்கு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பசுமை நிறங்கள் ஆகும்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விண்ணும் மண்ணும் சேரும் நாட்கள்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விரைவில் நாம்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காண்போம் 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810250" y="4057650"/>
            <a:ext cx="285750" cy="8286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Brace 3"/>
          <p:cNvSpPr/>
          <p:nvPr/>
        </p:nvSpPr>
        <p:spPr>
          <a:xfrm>
            <a:off x="5610224" y="1752600"/>
            <a:ext cx="276225" cy="8667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5229225" y="2867025"/>
            <a:ext cx="380999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6762750" y="5076825"/>
            <a:ext cx="323850" cy="8667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6310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2500" y="1466850"/>
            <a:ext cx="78962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இறையாட்சி மலரவேண்டும்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புதுவாழ்வு புலரவேண்டும்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ALL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வார்த்தை மனுவாக இங்கு 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நீதி நிலைக்க வேண்டும்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810249" y="1918752"/>
            <a:ext cx="581025" cy="33337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075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75" y="895350"/>
            <a:ext cx="90392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(  2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சிங்கமும் கன்றும் தோழமையில்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சிறுவர் நட்பில் பாம்பருகில்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வேலும் வாளும் ஏர்முனையில்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துமுக்கிகள் எல்லாம் பூப்பொழிவில்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பாடும் மனங்கள் யாவும் இனி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பாசம் நிறைந்ததாகும்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விண்ணும் மண்ணும் சேரும் நாட்கள்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விரைவில் நாம்காண்போம்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391149" y="3790950"/>
            <a:ext cx="352425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Brace 3"/>
          <p:cNvSpPr/>
          <p:nvPr/>
        </p:nvSpPr>
        <p:spPr>
          <a:xfrm>
            <a:off x="5934074" y="1571625"/>
            <a:ext cx="352425" cy="9048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Brace 4"/>
          <p:cNvSpPr/>
          <p:nvPr/>
        </p:nvSpPr>
        <p:spPr>
          <a:xfrm>
            <a:off x="6400800" y="2619374"/>
            <a:ext cx="361950" cy="10382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6762750" y="4905375"/>
            <a:ext cx="323850" cy="10221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235333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825" y="809625"/>
            <a:ext cx="89344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இறையாட்சி மலரவேண்டும்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புதுவாழ்வு புலரவேண்டும்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வார்த்தை மனுவாக இங்கு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நீதி நிலைக்க வேண்டும் 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நிலைமாறுமா கரம்சேருமா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வலுவாகுமா துயர் மாறுமா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இசை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நிலைமாறுமே கரம்சேருமே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வலுவாகுமே துயர்மாறுமே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விண்ணும் மண்ணும் சேரும் நாட்கள்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விரைவில் நாம்காண்போம்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029198" y="3143250"/>
            <a:ext cx="323852" cy="9048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Brace 5"/>
          <p:cNvSpPr/>
          <p:nvPr/>
        </p:nvSpPr>
        <p:spPr>
          <a:xfrm>
            <a:off x="5048248" y="4286250"/>
            <a:ext cx="295275" cy="8286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Brace 6"/>
          <p:cNvSpPr/>
          <p:nvPr/>
        </p:nvSpPr>
        <p:spPr>
          <a:xfrm>
            <a:off x="6705599" y="5353050"/>
            <a:ext cx="333375" cy="8763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/>
          <p:cNvSpPr/>
          <p:nvPr/>
        </p:nvSpPr>
        <p:spPr>
          <a:xfrm>
            <a:off x="5048248" y="933450"/>
            <a:ext cx="352427" cy="19716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452165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075038"/>
            <a:ext cx="889686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 சடங்குகள்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தந்தை, மகன், தூய ஆவியாரின் பெயராலே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ஆண்டவராகிய இயேசு . . .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 . . . .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அனைவரோடும்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05092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newjesuswallpapers.com/image/free-jesus-christ-backgrounds-images/free-jesus-christ-backgrounds-images-20-12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990600"/>
            <a:ext cx="9144000" cy="532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50084" y="990600"/>
            <a:ext cx="87485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200" b="1" dirty="0"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கடவுளே</a:t>
            </a:r>
            <a:r>
              <a:rPr lang="en-IN" sz="3200" b="1" dirty="0"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3200" b="1" dirty="0">
                <a:solidFill>
                  <a:srgbClr val="FFFF0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உம்மைப் புகழ்ந்து ஏத்துவேன்</a:t>
            </a:r>
            <a:endParaRPr lang="en-IN" sz="3000" b="1" dirty="0">
              <a:solidFill>
                <a:srgbClr val="FFFF00"/>
              </a:solidFill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935723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ly water sprinkling in the church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564"/>
            <a:ext cx="9144000" cy="532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8308" y="4695084"/>
            <a:ext cx="8467383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a-IN" sz="35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கோவிலின் </a:t>
            </a:r>
            <a:r>
              <a:rPr lang="ta-IN" sz="35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வலப்புறமிருந்து</a:t>
            </a:r>
            <a:r>
              <a:rPr lang="en-US" sz="35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. . . . </a:t>
            </a:r>
            <a:endParaRPr lang="en-IN" sz="35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673143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243" y="1470582"/>
            <a:ext cx="869151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கோவிலின் வலப்புறமிருந்து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தண்ணீர் புறப்படக் கண்டேன் – அல்லேலூயா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அந்தத் தண்ணீர் யாரிடம் வந்ததோ </a:t>
            </a:r>
            <a:endParaRPr lang="en-US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அவர்கள் யாவருமே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மீட்பினைப்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பெற்றுக் கூறுவர் 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 அல்லேலூயா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066302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97" y="1470581"/>
            <a:ext cx="894629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ஆண்டவரைப் போற்றுங்கள்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அவர் நல்லவர்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அவர்தம் இரக்கம் என்றென்றும் உள்ளது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தந்தையும் மகனும் தூய ஆவியாரும்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மாட்சியும்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புகழும் ஒன்றாய் பெறுக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தொடக்கத்தில் இருந்தது போல இன்றும் என்றும்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என்றென்றும் – ஆமென்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69876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243" y="1470582"/>
            <a:ext cx="869151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கோவிலின் வலப்புறமிருந்து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தண்ணீர் புறப்படக் கண்டேன் – அல்லேலூயா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அந்தத் தண்ணீர் யாரிடம் வந்ததோ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அவர்கள் யாவருமே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மீட்பினைப்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பெற்றுக் கூறுவர் 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 அல்லேலூயா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82301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61534"/>
            <a:ext cx="922884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கடவுளுக்கு மாட்சி உண்டாகுக </a:t>
            </a:r>
            <a:b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உலகினிலே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நன்மனத்தோருக்கு அமைதியும் உண்டாகுக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புகழ்கின்றோம் யாம் உம்மையே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வாழ்த்துகின்றோம் இறைவனே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ஆராதனை புரிந்து உம்மை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மாட்சிப்படுத்துகின்றோம் யாம்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- MUSIC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மேலான மாட்சியின் பொருட்டு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நன்றி கூறுகின்றோம் </a:t>
            </a:r>
            <a:endParaRPr lang="en-US" sz="2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இறைவனே 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இணையில்லாத விண்ணரசே</a:t>
            </a:r>
            <a:endParaRPr lang="en-US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52391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350" y="863339"/>
            <a:ext cx="8877300" cy="5563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ஆற்றல் அனைத்தும் கொண்டு இலங்கும் 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 தந்தை 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ஒரே மகனாக உதித்த ஆண்டவர் </a:t>
            </a:r>
            <a:endParaRPr lang="en-US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 கிறிஸ்து</a:t>
            </a: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ஆண்டவராகிய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திருச்செம்மறியே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தந்தையினின்று என்றென்றுமாக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உதித்த இறைவன் மகனே நீர்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- MUSIC</a:t>
            </a: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ம்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போக்குபவரே 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US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952641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5" y="847726"/>
            <a:ext cx="8943975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போக்குபவரே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எம் மன்றாட்டை ஏற்றருள்வீர்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தந்தையின் வலப்பக்கம் வீற்றிருப்பவரே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எம்மீது இரங்குவீர்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இயேசு கிறிஸ்துவே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தூயவர்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- MUSIC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ஆண்டவர்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நீர் ஒருவரே உன்னதர்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ஆவியாரோடு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மாட்சியில் இருப்பவர் நீரே - ஆமென்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18870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140">
              <a:srgbClr val="E2E9F6"/>
            </a:gs>
            <a:gs pos="4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6487" y="947653"/>
            <a:ext cx="4071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முதல் வாசகம்</a:t>
            </a:r>
            <a:endParaRPr lang="en-IN" sz="2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5666478"/>
            <a:ext cx="9096372" cy="554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திருத்தூதர் பணிகள் நூலிலிருந்து வாசகம் </a:t>
            </a: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: 21 - 27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1" y="1492126"/>
            <a:ext cx="9096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திருச்சபையைக் கூட்டி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கடவுள் தங்கள் வழியாகச் செய்த அனைத்தையும் அறிவித்தார்கள்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2692455"/>
            <a:ext cx="2989683" cy="302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0416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140">
              <a:srgbClr val="E2E9F6"/>
            </a:gs>
            <a:gs pos="4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675" y="981075"/>
            <a:ext cx="9001125" cy="5505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அந்நாள்களில் பவுலும்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பர்னபாவும் லிஸ்திரா</a:t>
            </a:r>
            <a:r>
              <a:rPr lang="en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இக்கோனியா</a:t>
            </a:r>
            <a:r>
              <a:rPr lang="en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அந்தியோக்கியா ஆகிய நகரங்களுக்குத் திரும்பி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வந்தார்கள். அங்குள்ள சீடர்களின் உள்ளத்தை அவர்கள் உறுதிப்படுத்தி</a:t>
            </a:r>
            <a:r>
              <a:rPr lang="en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நாம் பல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வேதனைகள் வழியாகவே இறையாட்சிக்கு உட்பட</a:t>
            </a:r>
            <a:r>
              <a:rPr lang="en-US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வேண்டும்</a:t>
            </a:r>
            <a:r>
              <a:rPr lang="en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''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கூறி நம்பிக்கையில்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நிலைத்திருக்கும்</a:t>
            </a:r>
            <a:r>
              <a:rPr lang="en-US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படி அவர்களை ஊக்குவித்தார்கள்.</a:t>
            </a:r>
            <a:r>
              <a:rPr lang="en-US" sz="255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அவர்கள் ஒவ்வொரு திருச்சபையிலும் மூப்பர்களைத்</a:t>
            </a:r>
            <a:endParaRPr lang="en-IN" sz="25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03709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140">
              <a:srgbClr val="E2E9F6"/>
            </a:gs>
            <a:gs pos="4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133475"/>
            <a:ext cx="89916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தேர்ந்தெடுத்து நோன்பிருந்து இறைவனிடம் வேண்டித் தாங்கள் நம்பிக்கை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கொண்டிருந்த ஆண்டவரிடம் அவர்களை ஒப்படைத்தார்கள்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பின்பு பிசிதியா வழியாகப்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பம்பிலியா வந்தார்கள். பெருகை நகரில் இறைவார்த்தையை அறிவித்தபின் அத்தாலியா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வந்தார்கள்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அங்கிருந்து கப்பலேறி அந்தியோக்கியா வந்தார்கள்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அங்குதான் அவர்கள்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அருள் வழங்கும் கடவுளின் பணிக்கென்று அர்ப்பணிக்கப்பட்டார்கள்.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00755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140">
              <a:srgbClr val="E2E9F6"/>
            </a:gs>
            <a:gs pos="43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199" y="1419224"/>
            <a:ext cx="9001125" cy="451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இப்போது அப்பணியைச்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செய்து முடித்து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விட்டார்கள். அவர்கள் அங்கு வந்ததும் திருச்சபையைக் கூட்டி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தங்கள் வழியாகச் செய்த அனைத்தையும்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 பிற இனத்தவர்க்கு நம்பிக்கை கொள்ளும்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வாய்ப்பைக் கொடுத்ததையும் அறிவித்தார்கள்.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spcAft>
                <a:spcPts val="800"/>
              </a:spcAft>
            </a:pPr>
            <a:b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800"/>
              </a:spcAft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567539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29100" y="3227111"/>
            <a:ext cx="5027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பதிலுரைப்</a:t>
            </a:r>
            <a:r>
              <a:rPr lang="ta-IN" sz="36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 பாடல்</a:t>
            </a:r>
            <a:endParaRPr lang="en-IN" sz="36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3" descr="http://jesusplus.org/wp-content/uploads/2012/10/Love-for-the-moth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000124"/>
            <a:ext cx="4357687" cy="5314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1170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471" y="1210234"/>
            <a:ext cx="8861611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கடவுளே, உம்மைப் புகழ்ந்து ஏத்துவேன். 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ஆண்டவர் இரக்கமும் கனிவும் உடையவர்; எளிதில் சினம் கொள்ளாதவர்; பேரன்பு கொண்டவர். ஆண்டவர் எல்லாருக்கும் நன்மை செய்பவர்; தாம் உண்டாக்கிய அனைத்தின்மீதும் இரக்கம் காட்டுபவர்.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985163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76" y="1371599"/>
            <a:ext cx="8915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நீர் உருவாக்கிய யாவும் உமக்கு நன்றி செலுத்தும்; உம்முடைய அன்பர்கள் உம்மைப் போற்றுவார்கள். அவர்கள் உமது அரசின் மாட்சியை அறிவிப்பார்கள்; உமது வல்லமையைப் பற்றிப் பேசுவார்கள். 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கடவுளே, உம்மைப் புகழ்ந்து ஏத்துவேன். 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022272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4471" y="1385046"/>
            <a:ext cx="88885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மானிடர்க்கு உம் வல்லமைச் செயல்களையும் உமது அரசுக்குரிய மாட்சியின் பேரொளியையும் புலப்படுத்துவார்கள். உமது அரசு எல்லாக் காலங்களிலுமுள்ள அரசு; உமது ஆளுகை தலைமுறை தலைமுறையாக உள்ளது. 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பல்லவி: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கடவுளே, உம்மைப் புகழ்ந்து ஏத்துவேன்.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95066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83413" y="1103859"/>
            <a:ext cx="49771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இரண்டாம்</a:t>
            </a:r>
            <a:r>
              <a:rPr lang="en-US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வாசகம்</a:t>
            </a:r>
            <a:endParaRPr lang="en-US" sz="2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6504" y="5323254"/>
            <a:ext cx="9157008" cy="1016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திருத்தூதர் யோவான் எழுதிய திருவெளிப்பாட்டிலிருந்து வாசகம் </a:t>
            </a: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: 1 - 5</a:t>
            </a:r>
          </a:p>
        </p:txBody>
      </p:sp>
      <p:sp>
        <p:nvSpPr>
          <p:cNvPr id="3" name="Rectangle 2"/>
          <p:cNvSpPr/>
          <p:nvPr/>
        </p:nvSpPr>
        <p:spPr>
          <a:xfrm>
            <a:off x="-13008" y="1497509"/>
            <a:ext cx="9071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கடவுள் அவர்களுடைய கண்ணீர் அனைத்தையும் துடைத்துவிடுவார்</a:t>
            </a:r>
            <a:r>
              <a:rPr lang="en-US" sz="2400" dirty="0"/>
              <a:t> </a:t>
            </a:r>
            <a:r>
              <a:rPr lang="en-US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en-IN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2703670"/>
            <a:ext cx="3552825" cy="266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39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675" y="1085850"/>
            <a:ext cx="89820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யோவான் நான் புதியதொரு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விண்ணகத்தையும் புதியதொரு மண்ணகத்தையும் கண்டேன். முன்பு இருந்த விண்ணகமும்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மண்ணகமும் மறைந்துவிட்டன. கடலும் இல்லாமற்போயிற்று. அப்பொழுது புதிய எருசலேம்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என்னும் திருநகர் கடவுளிடமிருந்து விண்ணகத்தை விட்டு இறங்கிவரக் கண்டேன். தன்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மணமகனுக்காகத் தன்னையே அணி செய்துகொண்ட மணமகளைப்போல் அது ஆயத்தமாய் இருந்தது.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596189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199" y="1181100"/>
            <a:ext cx="8982075" cy="4826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பின்பு விண்ணகத்திலிருந்து எழுந்த பெரும் குரல் ஒன்றைக் கேட்டேன். அது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இதோ!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கடவுளின் உறைவிடம் மனிதர் நடுவே உள்ளது. அவர் அவர்கள் நடுவே குடியிருப்பார்.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அவர்கள் அவருக்கு மக்களாய் இருப்பார்கள். கடவுள் தாமே அவர்களோடு இருப்பார்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அவரே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அவர்களுடைய கடவுளாய் இருப்பார். அவர்களுடைய கண்ணீர் அனைத்தையும் அவர்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துடைத்துவிடுவார். இனிமேல் சாவு இராது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துயரம் இராது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அழுகை இராது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துன்பம் இராது</a:t>
            </a:r>
            <a:r>
              <a:rPr lang="en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663366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199" y="1495425"/>
            <a:ext cx="8982075" cy="423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முன்பு இருந்தவையெல்லாம் மறைந்துவிட்டன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என்றது. அப்பொழுது அரியணையில்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வீற்றிருந்தவர்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``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இதோ! நான் அனைத்தையும் புதியது ஆக்குகிறேன்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என்று கூறினார்.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மேலும்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`` `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இவ்வாக்குகள் நம்பத்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தக்கவை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உண்மையுள்ளவை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 எழுது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spcAft>
                <a:spcPts val="800"/>
              </a:spcAft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800"/>
              </a:spcAft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பதில் :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26434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039" y="934979"/>
            <a:ext cx="888952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நற்செய்திக்கு முன் வாழ்த்தொலி </a:t>
            </a:r>
            <a:endParaRPr lang="en-IN" sz="2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</a:t>
            </a:r>
            <a:r>
              <a:rPr lang="en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அல்லேலூயா! </a:t>
            </a:r>
            <a:endParaRPr lang="en-U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ஒருவர் மற்றவரிடம் அன்பு செலுத்துங்கள்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என்னும் புதிய கட்டளையை நான் உங்களுக்குக் கொடுக்கிறேன். நான் உங்களிடம் அன்பு செலுத்தியது போல நீங்களும் ஒருவர் மற்றவரிடம் அன்பு செலுத்துங்கள்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”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என்கிறார் ஆண்டவர். அல்லேலூயா.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</a:rPr>
              <a:t>அல்லேலூயா</a:t>
            </a:r>
            <a:r>
              <a:rPr lang="en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</a:rPr>
              <a:t>,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</a:rPr>
              <a:t>அல்லேலூயா</a:t>
            </a:r>
            <a:r>
              <a:rPr lang="en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</a:rPr>
              <a:t>, </a:t>
            </a:r>
            <a:r>
              <a:rPr lang="ta-IN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6600"/>
                </a:solidFill>
              </a:rPr>
              <a:t>அல்லேலூயா! </a:t>
            </a:r>
            <a:endParaRPr lang="en-IN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163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497" y="1248035"/>
            <a:ext cx="895864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யோவான்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எழுதிய தூய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நற்செய்தியிலிருந்து வாசகம்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மாட்சி உமக்கே !</a:t>
            </a:r>
            <a:endParaRPr lang="en-IN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051" y="932681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400245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051" y="932681"/>
            <a:ext cx="38106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நற்செய்தி வாசகம்</a:t>
            </a:r>
            <a:endParaRPr lang="en-IN" sz="2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3271" y="4371975"/>
            <a:ext cx="4318572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யோவான் எழுதிய நற்செய்தியிலிருந்து வாசகம் 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IN" sz="22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: 31 - 33, 34 - 35</a:t>
            </a:r>
          </a:p>
        </p:txBody>
      </p:sp>
      <p:sp>
        <p:nvSpPr>
          <p:cNvPr id="2" name="Rectangle 1"/>
          <p:cNvSpPr/>
          <p:nvPr/>
        </p:nvSpPr>
        <p:spPr>
          <a:xfrm>
            <a:off x="125709" y="1409020"/>
            <a:ext cx="90182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ஒருவர் மற்றவரிடம் அன்பு செலுத்துங்கள்</a:t>
            </a:r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என்னும் புதிய கட்டளையை நான் உங்களுக்குக் கொடுக்கிறேன்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31" y="3257475"/>
            <a:ext cx="4599156" cy="295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3655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809625"/>
            <a:ext cx="90106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யூதாசு இறுதி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இராவுணவின் அறையை விட்டு வெளியே போனபின் இயேசு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``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இப்போது மானிடமகன் மாட்சி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பெற்றுள்ளார். அவர் வழியாகக் கடவுளும் மாட்சி பெற்றுள்ளார். கடவுள் அவர் வழியாக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மாட்சி பெற்றாரானால் கடவுளும் தம் வழியாய் அவரை மாட்சிப்படுத்துவார்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அதையும் உடனே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செய்வார். பிள்ளைகளே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இன்னும் சிறிது காலமே உங்களோடு இருப்பேன். 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`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ஒருவர் மற்றவரிடம்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அன்பு செலுத்துங்கள்</a:t>
            </a:r>
            <a:r>
              <a:rPr lang="en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'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514424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75" y="1219200"/>
            <a:ext cx="9001125" cy="49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என்னும் புதிய கட்டளையை நான் உங்களுக்குக் கொடுக்கிறேன். நான்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உங்களிடம் அன்பு செலுத்தியது போல நீங்களும் ஒருவர் மற்றவரிடம் அன்பு செலுத்துங்கள்.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நீங்கள் ஒருவர் மற்றவருக்குச் செலுத்தும் அன்பிலிருந்து நீங்கள் என் சீடர்கள்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என்பதை எல்லாரும் அறிந்து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கொள்வர்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''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என்றார்.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ஆண்டவரின் அருள்வாக்கு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கிறிஸ்துவே, உமக்குப் புகழ்</a:t>
            </a:r>
            <a:endParaRPr lang="en-IN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930023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newjesuswallpapers.com/image/jesus-christ-beautiful-images-wallpaper/jesus-christ-beautiful-images-wallpaper-21-12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5314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92190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9682" y="1376313"/>
            <a:ext cx="88046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விண்ணையும் மண்ணையும் படைத்தவராம்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கடவுள் ஒருவர் இருக்கின்றார்</a:t>
            </a:r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 மகன் தூய ஆவியராய்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ஒன்றாய் வாழ்வோரை நம்புகிறேன்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வல்லமையால்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இறைமகன் நமக்காய் மனிதரானார்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கன்னி மரியிடம் பிறந்தவராம்</a:t>
            </a:r>
            <a:endParaRPr lang="en-US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இயேசுவை உறுதியாய் நம்புகிறேன்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33785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829" y="1338606"/>
            <a:ext cx="88234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பிலாத்துவின் ஆட்சியில் பாடுபட்டார்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சிலுவையில் இறந்து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அடக்கப் பட்டார்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மூன்றாம் நாளில் உயிர்த்தெழுந்தார்</a:t>
            </a:r>
            <a: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இறப்பின் மீதே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வெற்றி கொண்டார் </a:t>
            </a:r>
            <a:endParaRPr lang="en-IN" sz="2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விண்ணகம் வாழும் தந்தையிடம்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அரியணை கொண்டு இருக்கின்றார்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உலகம் முடியும் காலத்திலே</a:t>
            </a: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நடுவராய்த் திரும்பவும் வந்திடுவார் </a:t>
            </a:r>
            <a:endParaRPr lang="en-IN" sz="25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04665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695" y="1065229"/>
            <a:ext cx="8898903" cy="523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ஆவியாரை நம்புகிறேன்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பாரினில் அவர் துணை வேண்டிடுகிறேன்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பாவ மன்னிப்பில் தூய்மை பெற்று</a:t>
            </a:r>
            <a: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பரிகார வாழ்வில் நிலைத்திடுவேன் </a:t>
            </a:r>
            <a:endParaRPr lang="en-IN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அவை உரைப்பதை நம்புகிறேன்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புனிதர்கள் உறவை நம்புகிறேன்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உடலின் உயிர்ப்பை நிலை வாழ்வை</a:t>
            </a: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உறுதி </a:t>
            </a:r>
            <a:r>
              <a:rPr lang="en-US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யுடனே நம்புகிறேன்</a:t>
            </a:r>
            <a:endParaRPr lang="en-US" sz="25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r>
              <a:rPr lang="ta-IN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40231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lated 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77277" y="2849794"/>
            <a:ext cx="297068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8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விசுவாசிகள் </a:t>
            </a:r>
            <a:endParaRPr lang="en-US" sz="28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8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மன்றாட்டு</a:t>
            </a:r>
            <a:endParaRPr lang="en-IN" sz="28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" y="1003824"/>
            <a:ext cx="5499847" cy="5275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1016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5017" y="5356765"/>
            <a:ext cx="619775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காணிக்கைப்</a:t>
            </a:r>
            <a:r>
              <a:rPr lang="en-US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38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பாடல்</a:t>
            </a:r>
            <a:endParaRPr lang="en-IN" sz="3800" b="1" dirty="0"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09649"/>
            <a:ext cx="6492098" cy="432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9689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8" y="1880320"/>
            <a:ext cx="88477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சுரங்களின்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இசையிலே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கனிந்து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சுரந்திடும்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ராகங்களே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கொடைகளே</a:t>
            </a:r>
            <a:b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நன்றிகள்</a:t>
            </a: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ஈந்துங்களே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அன்பின்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41121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910" y="1068946"/>
            <a:ext cx="888642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( 1 )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நாளும்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பலிகள்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கொடுத்தல்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அவருக்கேற்றதே</a:t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மனம்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மேளதாளம்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முழங்கி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அவரை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(2) </a:t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ஏத்திப்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போற்றுதே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நானிலங்கள்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விளைந்தன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நவதானியங்கள்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குவிந்தன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(2)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</a:t>
            </a:r>
            <a:r>
              <a:rPr lang="en-US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இதை</a:t>
            </a:r>
            <a:r>
              <a:rPr lang="en-US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செய்தாரென்று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7328078" y="1790162"/>
            <a:ext cx="425003" cy="2575775"/>
          </a:xfrm>
          <a:prstGeom prst="rightBrace">
            <a:avLst>
              <a:gd name="adj1" fmla="val 4166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5705341" y="4494726"/>
            <a:ext cx="476518" cy="1146219"/>
          </a:xfrm>
          <a:prstGeom prst="rightBrace">
            <a:avLst>
              <a:gd name="adj1" fmla="val 1914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4033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8" y="1880320"/>
            <a:ext cx="88477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சுரங்களின்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இசையிலே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கனிந்து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சுரந்திடும்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ராகங்களே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கொடைகளே</a:t>
            </a:r>
            <a:b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நன்றிகள்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ஈந்துங்களே</a:t>
            </a:r>
            <a:b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அன்பின்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9195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31" y="1300768"/>
            <a:ext cx="891218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( 2 )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தூயர்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அவரை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போலவே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நாம்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தூயர்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ஆகவும்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பேரிரக்கமான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அவரைப்போல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(2)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இரக்கம்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காட்டவும்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ஏழை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எளியோர்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வாழ்ந்திட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ஈகை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கரங்கள்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நீட்டவும்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(2)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இறைவனே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நம்மை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கேட்கும்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பலி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செய்வோம்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(2)</a:t>
            </a:r>
            <a:endParaRPr lang="en-US" sz="2400" dirty="0"/>
          </a:p>
        </p:txBody>
      </p:sp>
      <p:sp>
        <p:nvSpPr>
          <p:cNvPr id="3" name="Right Brace 2"/>
          <p:cNvSpPr/>
          <p:nvPr/>
        </p:nvSpPr>
        <p:spPr>
          <a:xfrm>
            <a:off x="5344732" y="1996225"/>
            <a:ext cx="412124" cy="2060620"/>
          </a:xfrm>
          <a:prstGeom prst="rightBrace">
            <a:avLst>
              <a:gd name="adj1" fmla="val 4270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e 3"/>
          <p:cNvSpPr/>
          <p:nvPr/>
        </p:nvSpPr>
        <p:spPr>
          <a:xfrm>
            <a:off x="4881092" y="4198513"/>
            <a:ext cx="463639" cy="1094704"/>
          </a:xfrm>
          <a:prstGeom prst="rightBrace">
            <a:avLst>
              <a:gd name="adj1" fmla="val 27777"/>
              <a:gd name="adj2" fmla="val 511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161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8" y="1880320"/>
            <a:ext cx="88477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சுரங்களின்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இசையிலே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கனிந்து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சுரந்திடும்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ராகங்களே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இறைவனின்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கொடைகளே</a:t>
            </a:r>
            <a:b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நன்றிகள்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ஈந்துங்களே</a:t>
            </a:r>
            <a:b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அன்பின்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நம்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நன்றி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காணிக்கையாய்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81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83" y="1050851"/>
            <a:ext cx="91258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குரு 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படி ஜெபியுங்கள்.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மக்கள்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: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mini" pitchFamily="34" charset="0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mini" pitchFamily="34" charset="0"/>
              <a:cs typeface="Lath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5606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newjesuswallpapers.com/image/jesus-christ-beautiful-images-wallpaper/jesus-christ-beautiful-images-wallpaper-14-12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32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32418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6623" y="1118972"/>
            <a:ext cx="4254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 மன்றாட்டு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211" y="1705234"/>
            <a:ext cx="89215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இதயங்களை மேலே எழுப்புங்கள்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ஆண்டவரிடம் எழுப்பியுள்ளோம்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 இறைவனாகிய ஆண்டவருக்கு நன்றி கூறுவோம்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அது தகுதியும் நீதியுமானதே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648745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1508" y="5441945"/>
            <a:ext cx="80295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. . . .</a:t>
            </a:r>
            <a:endParaRPr lang="en-IN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http://newjesuswallpapers.com/image/sacred-heart-of-jesus-christ-wallpaper-picture/sacred-heart-of-jesus-christ-wallpaper-picture-15-12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45" y="1005205"/>
            <a:ext cx="5580380" cy="4519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23864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36" y="1244338"/>
            <a:ext cx="87386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தூயவர்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வான் படைகளின் கடவுளாம் ஆண்டவர்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விண்ணகமும், மண்ணகமும்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மாட்சியால் நிறைந்துள்ளன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ஆண்டவர் பெயரால்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வருகிறவர் ஆசி பெற்றவர்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உன்னதங்களிலே ஓசன்னா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( 2 )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2386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5877" y="1260392"/>
            <a:ext cx="533812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நம்பிக்கையின் மறைபொருள்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860"/>
            <a:ext cx="3697941" cy="214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6742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26"/>
            <a:ext cx="9144000" cy="53244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6883" y="3074832"/>
            <a:ext cx="500752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ta-IN" sz="2600" b="1" dirty="0"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endParaRPr lang="en-IN" sz="2600" b="1" dirty="0">
              <a:solidFill>
                <a:srgbClr val="FFC0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76535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விண்ணுலகில் இருக்கின்ற எங்கள் தந்தையே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பெயர் தூயது எனப் போற்றப் பெறுக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074564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! ஆமென்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15148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211" y="1186251"/>
            <a:ext cx="89215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காத்திருக்கின்றோம்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ஏனெனில், ஆட்சியும், வல்லமையும், மாட்சியும் என்றென்றும் உமதே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ஆண்டவரே . . . ஆட்சி செய்கின்றவர் நீரே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ஆண்டவருடைய அமைதி உங்களோடு என்றும் இருப்பதாக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இருப்பதாக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57208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00521"/>
            <a:ext cx="92099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செம்மறியே!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எம் மேல் இரக்கம் வையும்</a:t>
            </a:r>
            <a:endParaRPr lang="en-IN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</a:t>
            </a:r>
            <a:r>
              <a:rPr lang="en-US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செம்மறியே!</a:t>
            </a:r>
            <a: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எம் மேல் இரக்கம் வையும்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உலகின் பாவம் போக்கும் இறைவனின்  செம்மறியே!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எமக்கு அமைதி அருளும்.</a:t>
            </a:r>
            <a:endParaRPr lang="en-IN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76236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173"/>
            <a:ext cx="4760259" cy="52863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39119" y="2657621"/>
            <a:ext cx="3999813" cy="16850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ta-IN" sz="36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திருவிருந்துப் </a:t>
            </a:r>
            <a:endParaRPr lang="en-US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36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பாடல்</a:t>
            </a:r>
            <a:endParaRPr lang="en-IN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057478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52" y="987552"/>
            <a:ext cx="9070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 வாழ்வின் முதலே இயேசுவே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வாழும் காலமெல்லாம்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உம்மைப் புகழ்ந்து பாடிடுவேன்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உயிருள்ளவரை பாடுவேன்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 உமை பாடுவேன்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அமர்வதும்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எழுவதும்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அறிந்தவா</a:t>
            </a:r>
            <a:r>
              <a:rPr lang="en-US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(2)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பேசும் வார்த்தை பேசும் முன்னே</a:t>
            </a: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தெரிந்தவா</a:t>
            </a:r>
            <a:r>
              <a:rPr lang="en-US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உயிருள்ளவரை பாடுவேன்</a:t>
            </a:r>
            <a:b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 உமை பாடுவேன்</a:t>
            </a:r>
          </a:p>
        </p:txBody>
      </p:sp>
      <p:sp>
        <p:nvSpPr>
          <p:cNvPr id="2" name="Right Brace 1"/>
          <p:cNvSpPr/>
          <p:nvPr/>
        </p:nvSpPr>
        <p:spPr>
          <a:xfrm>
            <a:off x="6343649" y="2771775"/>
            <a:ext cx="257175" cy="885825"/>
          </a:xfrm>
          <a:prstGeom prst="rightBrace">
            <a:avLst>
              <a:gd name="adj1" fmla="val 4166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540981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4008" y="868680"/>
            <a:ext cx="9079992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1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கருவில் என்னை வடித்தது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இயேசுவே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பெயரை </a:t>
            </a:r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சொல்லி அழைத்தது</a:t>
            </a:r>
            <a:r>
              <a:rPr lang="en-US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</a:t>
            </a:r>
            <a:r>
              <a:rPr lang="en-US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இயேசுவே</a:t>
            </a:r>
            <a:endParaRPr lang="en-US" sz="23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கருவில் என்னை வடித்தது</a:t>
            </a:r>
            <a:r>
              <a:rPr lang="en-US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பெயரை சொல்லி அழைத்தது</a:t>
            </a:r>
            <a:r>
              <a:rPr lang="en-US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கரம் பிடித்து நடத்தியது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இயேசுவே</a:t>
            </a:r>
            <a:b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இதுவரை </a:t>
            </a:r>
            <a:r>
              <a:rPr lang="ta-IN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காத்திருந்தாய்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இயேசுவே</a:t>
            </a:r>
            <a:br>
              <a:rPr lang="ta-IN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அமர்வதும் எழுவதும் </a:t>
            </a:r>
            <a:r>
              <a:rPr lang="ta-IN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அறிந்தவா</a:t>
            </a:r>
            <a:r>
              <a:rPr lang="en-US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</a:t>
            </a:r>
            <a:r>
              <a:rPr lang="ta-IN" sz="22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பேசும் வார்த்தை பேசும் முன்னே </a:t>
            </a:r>
            <a:r>
              <a:rPr lang="ta-IN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தெரிந்தவா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உயிருள்ளவரை பாடுவேன்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 உமை பாடுவேன்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523177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" y="1221486"/>
            <a:ext cx="905256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2  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தோளில் என்னை சுமந்தது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இயேசுவே 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தோல்வியிலே அழுதது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இயேசுவே</a:t>
            </a:r>
            <a:br>
              <a:rPr lang="ta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தோளில் என்னை சுமந்தது</a:t>
            </a:r>
            <a:r>
              <a:rPr lang="en-US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</a:t>
            </a:r>
            <a:r>
              <a:rPr lang="en-US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தோல்வியிலே அழுதது</a:t>
            </a:r>
            <a:r>
              <a:rPr lang="en-US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தொலைந்திருந்தேன்</a:t>
            </a:r>
            <a:r>
              <a:rPr lang="en-US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தேடியது</a:t>
            </a:r>
            <a:r>
              <a:rPr lang="en-US" sz="2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</a:t>
            </a:r>
            <a:r>
              <a:rPr lang="ta-IN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இயேசுவே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தொலைவினிலே தெரிந்து கொண்டாய்</a:t>
            </a:r>
            <a:r>
              <a:rPr lang="en-US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நீயே நீயே </a:t>
            </a:r>
            <a:endParaRPr lang="en-US" sz="2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           </a:t>
            </a:r>
            <a:r>
              <a:rPr lang="ta-IN" sz="2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இயேசுவே</a:t>
            </a:r>
            <a:endParaRPr lang="en-US" sz="2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அமர்வதும் எழுவதும் </a:t>
            </a:r>
            <a:r>
              <a:rPr lang="ta-IN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அறிந்தவா</a:t>
            </a:r>
            <a:r>
              <a:rPr lang="en-US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</a:t>
            </a:r>
            <a:r>
              <a:rPr lang="ta-IN" sz="23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பேசும் வார்த்தை பேசும் முன்னே</a:t>
            </a:r>
            <a:r>
              <a:rPr lang="en-US" sz="23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u="sng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தெரிந்தவா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endParaRPr lang="en-IN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265089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52" y="1773936"/>
            <a:ext cx="9070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உயிருள்ளவரை பாடுவேன்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 உமை பாடுவேன்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</a:t>
            </a:r>
            <a:b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அமர்வதும்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எழுவதும்</a:t>
            </a:r>
            <a:r>
              <a:rPr lang="en-US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அறிந்தவா</a:t>
            </a:r>
            <a:r>
              <a:rPr lang="en-US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(2)</a:t>
            </a:r>
            <a:b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</a:t>
            </a:r>
            <a:r>
              <a:rPr lang="ta-IN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பேசும் வார்த்தை பேசும் முன்னே</a:t>
            </a: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தெரிந்தவா</a:t>
            </a:r>
            <a:r>
              <a:rPr lang="en-US" sz="24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உயிருள்ளவரை பாடுவேன்</a:t>
            </a:r>
            <a:b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400" b="1" dirty="0">
                <a:solidFill>
                  <a:srgbClr val="DD23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உயிருள்ள உமை பாடுவேன்</a:t>
            </a:r>
          </a:p>
        </p:txBody>
      </p:sp>
      <p:sp>
        <p:nvSpPr>
          <p:cNvPr id="2" name="Right Brace 1"/>
          <p:cNvSpPr/>
          <p:nvPr/>
        </p:nvSpPr>
        <p:spPr>
          <a:xfrm>
            <a:off x="5200650" y="1866899"/>
            <a:ext cx="342900" cy="9620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360040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51980" y="5655683"/>
            <a:ext cx="642034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ta-IN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ஆத்மமே</a:t>
            </a:r>
            <a:r>
              <a:rPr lang="en-US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. . . </a:t>
            </a:r>
            <a:r>
              <a:rPr lang="ta-IN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IN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1010224"/>
            <a:ext cx="4200829" cy="452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375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6" y="1981200"/>
            <a:ext cx="89725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ஆத்மமே என்னை அர்ச்சியும்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தேகமே என்னை இரட்சியும்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இரத்தமே என்னை பூர்ப்பியும்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</a:pP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திருவிலாத் தீர்த்தமே என்னைத் தூய்ப்பியும் </a:t>
            </a:r>
            <a:endParaRPr lang="en-IN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575908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" y="1971675"/>
            <a:ext cx="8877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கிறிஸ்துவின் பாடுகள் என்னைத் தேற்றிட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அருள் நிறை இயேசுவே என்னைக் கேட்டிடும்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அரிய காயங்களுள் என்னை வைத்திடும்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பிரிந்திடா வண்ணமாய் என்றும் கட்டிடும் 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29029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825" y="1914525"/>
            <a:ext cx="88963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பொருது சத்ருவிடம் நின்றே காத்திடும்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மரண வேளையினில் என்னைக் கூப்பிடும்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பரகதியில் நிதம் உம்மை வாழ்த்தவே 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ta-IN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வருக வென்றன்போடு என்னை ஏவிடும்</a:t>
            </a:r>
            <a:endParaRPr lang="en-IN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5813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47365" y="227849"/>
            <a:ext cx="184730" cy="939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endParaRPr lang="en-IN" sz="32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126" y="5202248"/>
            <a:ext cx="90444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200" b="1" dirty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திருவிருந்துக்குப் பின் ஜெபம்</a:t>
            </a:r>
            <a:endParaRPr lang="en-IN" sz="3200" b="1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49" y="990600"/>
            <a:ext cx="32861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740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8681" y="866464"/>
            <a:ext cx="8356060" cy="5443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வானகத் தந்தையே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வல்லமையால் நான்</a:t>
            </a:r>
            <a:endParaRPr lang="en-IN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படைக்கப்பட்டேன்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நான் சுவாசிக்கும்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ஒவ்வொரு மூச்சும்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விழித்தெழும் ஒவ்வொரு அதிகாலையும்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உயிர் வாழும் ஒவ்வொரு மணியின்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ஒவ்வொரு வினாடியும் / 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ஆற்றலால்தான்.</a:t>
            </a:r>
            <a:endParaRPr lang="en-IN" sz="2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76766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647" y="1077765"/>
            <a:ext cx="8964891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தந்தையே ! அதே வல்லமையால்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இப்பொழுது என்னைத் தொடும்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ஏனெனில்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ஒன்றுமில்லாமல் என்னைப் படைத்த நீர்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இப்பொழுது / உம்மால் என்னைப்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புதுப்படைப்பாக ஆக்க முடியும்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உமது ஆவியின் / குணமளிக்கும் ஆற்றலால் / 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என்னை நிரப்பும்.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243582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679" y="1003554"/>
            <a:ext cx="8672660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என்னில் இருக்கும் /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தேவையில்லாத எல்லாவற்றையும் அகற்றியருளும் /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உடைந்ததை சரிப்படுத்தும் /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பயனற்ற அணுக்களை மடியச் செய்யும் /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அடைபட்டிருக்கும் இரத்தக் குழாய்களையும்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நரம்புகளையும் / திறந்துவிடும் / </a:t>
            </a:r>
            <a:endParaRPr lang="en-US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பழுதடைந்த பாகங்களை புதுப்பித்தருளும் / </a:t>
            </a:r>
            <a:endParaRPr lang="en-IN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84008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056" y="982176"/>
            <a:ext cx="7986410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நசிந்த யாவற்றையும் அகற்றி /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மாசுபட்ட எதையும் தூய்மையாக்கும் /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குணமளிக்கும் உமது சக்தியின் அனல் /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எனது உடலில் ஊடுருவிச் சென்று /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நோயுற்ற பாகங்களை குணமாக்கட்டும் / அதனால் / என் உடல் எப்படி செயல்பட வேண்டுமென்று நீர் படைத்தீரோ /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5000"/>
              </a:lnSpc>
            </a:pP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அப்படியே அது இயங்கட்டும். </a:t>
            </a:r>
            <a:endParaRPr lang="en-IN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632420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140" y="1098123"/>
            <a:ext cx="7924032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எனவே</a:t>
            </a: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தந்தையே /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எஞ்சிய என் வாழ்நாளெல்லாம் /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உமக்கு பணிபுரிய /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எனது உடலும் உள்ளமும் /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மீண்டும் முழு சுகம் பெறச் செய்வீராக /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5000"/>
              </a:lnSpc>
            </a:pPr>
            <a:r>
              <a:rPr lang="ta-IN" sz="2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எங்கள் ஆண்டவராகிய இயேசு கிறிஸ்து வழியாக / உம்மை மன்றாடுகிறேன். 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ts val="5000"/>
              </a:lnSpc>
            </a:pPr>
            <a:r>
              <a:rPr lang="en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ta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IN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533427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3465" y="1285065"/>
            <a:ext cx="683895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இந்த வாரம் நினைவுகூரும் புனிதர்கள்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1128" y="4653451"/>
            <a:ext cx="214262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சீயன்னா நகர் தூய பெர்னார்தீன்</a:t>
            </a: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20.05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72079" y="4644491"/>
            <a:ext cx="2079907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</a:t>
            </a:r>
            <a:r>
              <a:rPr lang="ta-IN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ஆன்ட்ரூ போபோலா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(21.05.2019)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71423" y="5165146"/>
            <a:ext cx="2030543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ரீத்தா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22.05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ta-IN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6" y="1940600"/>
            <a:ext cx="1919035" cy="27800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52" y="1888311"/>
            <a:ext cx="2101569" cy="2832375"/>
          </a:xfrm>
          <a:prstGeom prst="rect">
            <a:avLst/>
          </a:prstGeom>
        </p:spPr>
      </p:pic>
      <p:sp>
        <p:nvSpPr>
          <p:cNvPr id="3" name="AutoShape 2" descr="Image result for st andrew bobo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st andrew bobol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 descr="C:\Users\windows\Desktop\saint_andrew_bobol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051" y="1940599"/>
            <a:ext cx="2023339" cy="278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7366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3465" y="1285065"/>
            <a:ext cx="683895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இந்த வாரம் நினைவுகூரும் புனிதர்கள்</a:t>
            </a:r>
            <a:endParaRPr lang="en-IN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1128" y="4653451"/>
            <a:ext cx="214262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ஜான் பாப்டிஸ்ட் தே ரோச்சி</a:t>
            </a: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23.05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ta-IN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94529" y="4859643"/>
            <a:ext cx="26490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கிறிஸ்துவர்களின் சகாய அன்னை </a:t>
            </a:r>
            <a:r>
              <a:rPr lang="ta-IN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(24.05.2019)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8" y="1901489"/>
            <a:ext cx="2067171" cy="275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t. mary of perpetua 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508" y="1888311"/>
            <a:ext cx="2217831" cy="281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83" y="1901489"/>
            <a:ext cx="1959058" cy="27710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628749" y="5165312"/>
            <a:ext cx="178052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பீடு 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25.05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ta-IN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5303225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le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le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le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82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928"/>
            <a:ext cx="9144000" cy="531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309764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8610" y="1019647"/>
            <a:ext cx="3190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a-IN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நிறைவுச் சடங்கு</a:t>
            </a:r>
            <a:endParaRPr lang="en-IN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1479806"/>
            <a:ext cx="90327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ஆண்டவர் உங்களோடு இருப்பாராக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உம் ஆன்மாவோடும் இருப்பாராக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எல்லாம் வல்ல இறைவன் தந்தை,மகன், தூய ஆவியார் உங்களுக்கு ஆசி வழங்குவாராக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ஆமென்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குரு : சென்று வாருங்கள், திருப்பலி நிறைவேறிற்று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a-I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 :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இறைவனுக்கு நன்றி</a:t>
            </a:r>
            <a:endParaRPr lang="en-IN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33284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5229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என்னிடம் எழுந்த இயேசுவே உமக்கு </a:t>
            </a:r>
            <a:br>
              <a:rPr lang="en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அன்பு ஆராதனை நன்றியுமென்றும்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ta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</a:p>
          <a:p>
            <a:pPr>
              <a:lnSpc>
                <a:spcPct val="200000"/>
              </a:lnSpc>
            </a:pP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( 1 )  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பரலோக வாசிகள் அருமையாய் உம்மை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புகழ்ந்து கொண்டாடிட புவியிலே இந்த 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நீசனாம் என்னிடம் எழுந்ததும் ஏனோ</a:t>
            </a: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ta-IN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நேசமுன் அதிசய இரக்கமுமல்லோ </a:t>
            </a:r>
            <a:endParaRPr lang="en-IN" sz="2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7268066" y="1414021"/>
            <a:ext cx="325130" cy="10840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/>
          <p:cNvSpPr/>
          <p:nvPr/>
        </p:nvSpPr>
        <p:spPr>
          <a:xfrm>
            <a:off x="8531256" y="3091990"/>
            <a:ext cx="226243" cy="11783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936668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1605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2  )  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மாசில்லா அப்பக் குணங்களில் மறைந்து</a:t>
            </a: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நேசமாய் என்னுள் எழுந்து வந்தீரென 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ஆசையாய் இயேசுவே விசுவசித்துமக்கு</a:t>
            </a: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பூசிதமாய் நன்றி செலுத்துகின்றேனே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என்னிடம் எழுந்த இயேசுவே உமக்கு </a:t>
            </a:r>
            <a:br>
              <a:rPr lang="en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அன்பு ஆராதனை நன்றியுமென்றும்</a:t>
            </a:r>
            <a:endParaRPr lang="en-IN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8658520" y="1545996"/>
            <a:ext cx="216816" cy="118777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96950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18095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3  )  </a:t>
            </a:r>
            <a:r>
              <a:rPr lang="ta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சிந்தனை சொல்லிலும் செயலிலும் உந்தன்</a:t>
            </a:r>
            <a:r>
              <a:rPr lang="en-IN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சீரிய திருவுள்ளம் பிறழாது வளர </a:t>
            </a:r>
            <a:r>
              <a:rPr lang="en-US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இயேசுவே உந்தன் அரசெங்கும் விளங்க</a:t>
            </a: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ta-IN" sz="2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நேசமாய் அருள வேண்டுகின்றோமே</a:t>
            </a:r>
            <a:endParaRPr lang="en-US" sz="2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என்னிடம் எழுந்த இயேசுவே உமக்கு </a:t>
            </a:r>
            <a:br>
              <a:rPr lang="en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a-IN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அன்பு ஆராதனை நன்றியுமென்றும் </a:t>
            </a:r>
            <a:endParaRPr lang="en-IN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8493551" y="1338605"/>
            <a:ext cx="263950" cy="12726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29140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12" y="971550"/>
            <a:ext cx="3916496" cy="53535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3376" y="1039121"/>
            <a:ext cx="373828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நமது பாப்பரசர் பிரான்சிஸ் அவர்களின் கருத்துக்களுக்காக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ஜெபிப்போம்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ta-IN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பர, அருள், திரி</a:t>
            </a:r>
            <a:endParaRPr lang="en-IN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9389179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853" y="1112108"/>
            <a:ext cx="89339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விண்ணுலகில் இருக்கின்ற எங்கள் தந்தையே !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உமது பெயர் தூயது எனப் போற்றப் பெறுக !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உமது ஆட்சி வருக ! உமது திருவுளம் விண்ணுலகில் நிறைவேறுவது போல மண்ணுலகிலும் நிறைவேறுக !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289513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853" y="1359246"/>
            <a:ext cx="89339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எங்கள் அன்றாட உணவை இன்று எங்களுக்குத் தாரும் ! எங்களுக்கு எதிராக குற்றம் செய்வோரை நாங்கள் மன்னிப்பது போல எங்கள் குற்றங்களை மன்னியும் ! எங்களை சோதனைக்கு உட்படுத்தாதேயும் ! தீமையிலிருந்து எங்களை விடுவித்தருளும் ! ஆமென்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810157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" y="1009651"/>
            <a:ext cx="8991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அருள்மிகப் பெற்ற மரியே வாழ்க! ஆண்டவர் உம்முடனே. பெண்களுள் பேறு பெற்றவர் நீரே. உமது திருவயிற்றின் கனியாகிய இயேசுவும் ஆசீர் பெற்றதே.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தூய மரியே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!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 இறைவனின் தாயே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!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 பாவிகளாகிய எங்களுக்காக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 இப்போதும்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 எங்கள் இறப்பின் வேளையிலும்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 வேண்டிக் கொள்ளும். ஆமென்.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751154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97" y="2001795"/>
            <a:ext cx="89339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தந்தைக்கும் மகனுக்கும் தூய ஆவியாருக்கும் மாட்சி உண்டாகுக!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a-I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Latha" panose="020B0604020202020204" pitchFamily="34" charset="0"/>
              </a:rPr>
              <a:t>தொடக்கத்தில் இருந்ததுபோல இன்றும் என்றும் என்றென்றும் இருப்பதாக. ஆமென்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326486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" y="1331879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5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5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5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57" y="1009844"/>
            <a:ext cx="3966668" cy="529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67711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9650"/>
            <a:ext cx="9144000" cy="53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94507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13485</TotalTime>
  <Words>2272</Words>
  <Application>Microsoft Office PowerPoint</Application>
  <PresentationFormat>On-screen Show (4:3)</PresentationFormat>
  <Paragraphs>270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0" baseType="lpstr">
      <vt:lpstr>Arial</vt:lpstr>
      <vt:lpstr>Bamini</vt:lpstr>
      <vt:lpstr>Calibri</vt:lpstr>
      <vt:lpstr>Calibri Light</vt:lpstr>
      <vt:lpstr>Kalaham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BHEL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 Raj   I</dc:creator>
  <cp:lastModifiedBy>AmirSundar JB</cp:lastModifiedBy>
  <cp:revision>1093</cp:revision>
  <dcterms:created xsi:type="dcterms:W3CDTF">2014-03-20T03:22:08Z</dcterms:created>
  <dcterms:modified xsi:type="dcterms:W3CDTF">2022-04-30T03:48:51Z</dcterms:modified>
</cp:coreProperties>
</file>