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99" r:id="rId2"/>
    <p:sldId id="842" r:id="rId3"/>
    <p:sldId id="843" r:id="rId4"/>
    <p:sldId id="844" r:id="rId5"/>
    <p:sldId id="845" r:id="rId6"/>
    <p:sldId id="846" r:id="rId7"/>
    <p:sldId id="862" r:id="rId8"/>
    <p:sldId id="654" r:id="rId9"/>
    <p:sldId id="863" r:id="rId10"/>
    <p:sldId id="864" r:id="rId11"/>
    <p:sldId id="865" r:id="rId12"/>
    <p:sldId id="866" r:id="rId13"/>
    <p:sldId id="285" r:id="rId14"/>
    <p:sldId id="257" r:id="rId15"/>
    <p:sldId id="395" r:id="rId16"/>
    <p:sldId id="613" r:id="rId17"/>
    <p:sldId id="292" r:id="rId18"/>
    <p:sldId id="847" r:id="rId19"/>
    <p:sldId id="848" r:id="rId20"/>
    <p:sldId id="849" r:id="rId21"/>
    <p:sldId id="259" r:id="rId22"/>
    <p:sldId id="411" r:id="rId23"/>
    <p:sldId id="614" r:id="rId24"/>
    <p:sldId id="770" r:id="rId25"/>
    <p:sldId id="262" r:id="rId26"/>
    <p:sldId id="867" r:id="rId27"/>
    <p:sldId id="263" r:id="rId28"/>
    <p:sldId id="609" r:id="rId29"/>
    <p:sldId id="736" r:id="rId30"/>
    <p:sldId id="771" r:id="rId31"/>
    <p:sldId id="772" r:id="rId32"/>
    <p:sldId id="773" r:id="rId33"/>
    <p:sldId id="452" r:id="rId34"/>
    <p:sldId id="868" r:id="rId35"/>
    <p:sldId id="869" r:id="rId36"/>
    <p:sldId id="870" r:id="rId37"/>
    <p:sldId id="871" r:id="rId38"/>
    <p:sldId id="293" r:id="rId39"/>
    <p:sldId id="852" r:id="rId40"/>
    <p:sldId id="853" r:id="rId41"/>
    <p:sldId id="854" r:id="rId42"/>
    <p:sldId id="872" r:id="rId43"/>
    <p:sldId id="297" r:id="rId44"/>
    <p:sldId id="873" r:id="rId45"/>
    <p:sldId id="874" r:id="rId46"/>
    <p:sldId id="875" r:id="rId47"/>
    <p:sldId id="876" r:id="rId48"/>
    <p:sldId id="877" r:id="rId49"/>
    <p:sldId id="878" r:id="rId50"/>
    <p:sldId id="879" r:id="rId51"/>
    <p:sldId id="880" r:id="rId52"/>
    <p:sldId id="881" r:id="rId53"/>
    <p:sldId id="298" r:id="rId54"/>
    <p:sldId id="855" r:id="rId55"/>
    <p:sldId id="856" r:id="rId56"/>
    <p:sldId id="723" r:id="rId57"/>
    <p:sldId id="882" r:id="rId58"/>
    <p:sldId id="883" r:id="rId59"/>
    <p:sldId id="884" r:id="rId60"/>
    <p:sldId id="787" r:id="rId61"/>
    <p:sldId id="886" r:id="rId62"/>
    <p:sldId id="885" r:id="rId63"/>
    <p:sldId id="857" r:id="rId64"/>
    <p:sldId id="858" r:id="rId65"/>
    <p:sldId id="859" r:id="rId66"/>
    <p:sldId id="860" r:id="rId67"/>
    <p:sldId id="861" r:id="rId68"/>
    <p:sldId id="733" r:id="rId69"/>
    <p:sldId id="887" r:id="rId70"/>
    <p:sldId id="888" r:id="rId71"/>
    <p:sldId id="889" r:id="rId72"/>
    <p:sldId id="890" r:id="rId73"/>
    <p:sldId id="367" r:id="rId74"/>
    <p:sldId id="500" r:id="rId7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66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129" y="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9004663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0825779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853836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7268367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0018639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7171294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5359405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941971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3683874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5146707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29-04-2022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9092903"/>
      </p:ext>
    </p:extLst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9727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a-IN" sz="2400" b="1" kern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இருளை அகற்றும் ஒளி</a:t>
            </a:r>
            <a:endParaRPr lang="en-IN" sz="2400" b="1" kern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6334780"/>
            <a:ext cx="9144000" cy="52322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 userDrawn="1"/>
        </p:nvSpPr>
        <p:spPr>
          <a:xfrm>
            <a:off x="128932" y="6372880"/>
            <a:ext cx="9015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a-IN" sz="1800" b="1" kern="1200" dirty="0" err="1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</a:rPr>
              <a:t>ஆண்டின்</a:t>
            </a:r>
            <a:r>
              <a:rPr lang="ta-IN" sz="1800" b="1" kern="1200" dirty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800" b="1" kern="1200" dirty="0" err="1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</a:rPr>
              <a:t>பொதுக்காலம்</a:t>
            </a:r>
            <a:r>
              <a:rPr lang="ta-IN" sz="1800" b="1" kern="1200" dirty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ta-IN" sz="1800" b="1" kern="1200" dirty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</a:rPr>
              <a:t>ஆம் ஞாயிறு</a:t>
            </a:r>
            <a:endParaRPr lang="en-IN" sz="2000" b="1" dirty="0">
              <a:solidFill>
                <a:srgbClr val="FFFF00"/>
              </a:solidFill>
              <a:latin typeface="Kalaha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176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blinds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darkness removed by lig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598"/>
            <a:ext cx="9144000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067655"/>
      </p:ext>
    </p:extLst>
  </p:cSld>
  <p:clrMapOvr>
    <a:masterClrMapping/>
  </p:clrMapOvr>
  <p:transition spd="slow"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2875" y="1409701"/>
            <a:ext cx="8724900" cy="419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தீபத்தின் ஒளியினில் இணைவோம்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திருப்பலி செலுத்திட விரைவோம் 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      </a:t>
            </a:r>
            <a:r>
              <a:rPr lang="en-IN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2</a:t>
            </a:r>
            <a:br>
              <a:rPr lang="en-IN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புனிதம் மலர்ந்திட மனிதம் மகிழ்ந்திட</a:t>
            </a:r>
            <a:r>
              <a:rPr lang="ta-IN" sz="2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6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தீபத்தின் ஒளியினில் இணைவோம்</a:t>
            </a:r>
            <a: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திருப்பலி செலுத்திட விரைவோம்</a:t>
            </a:r>
            <a:endParaRPr lang="en-IN" sz="2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6915150" y="1685925"/>
            <a:ext cx="285750" cy="1295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3896204"/>
      </p:ext>
    </p:extLst>
  </p:cSld>
  <p:clrMapOvr>
    <a:masterClrMapping/>
  </p:clrMapOvr>
  <p:transition spd="slow">
    <p:blinds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933450"/>
            <a:ext cx="89916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(  1  )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நல்வாழ்வின் தீபங்களாய் இங்கு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ஆ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நாளெல்லாம் ஒளிர வாருங்களே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நம்வாழ்வின்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தேவைகளை தினம்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பெ</a:t>
            </a:r>
            <a:b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நல்லோர்க்கு இயேசு தந்திடுவார்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IN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அவரின் இல்லம் தினம் வந்தால் –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நம்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உள்ளங்கள் ஒளியால் நிறைந்திடுமே </a:t>
            </a:r>
            <a:r>
              <a:rPr lang="en-IN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ஆ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பெ</a:t>
            </a:r>
            <a:br>
              <a:rPr lang="en-IN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அன்பு செய்யும் உள்ளங்களே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இறைவனின் அருள் பெறும் இல்லங்களே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ta-IN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ஆ</a:t>
            </a: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ta-IN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பெ</a:t>
            </a:r>
            <a:endParaRPr lang="en-IN" sz="20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6762750" y="3895725"/>
            <a:ext cx="200025" cy="8286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/>
              <a:t>   </a:t>
            </a:r>
            <a:endParaRPr lang="en-IN" dirty="0"/>
          </a:p>
        </p:txBody>
      </p:sp>
      <p:sp>
        <p:nvSpPr>
          <p:cNvPr id="6" name="Right Brace 5"/>
          <p:cNvSpPr/>
          <p:nvPr/>
        </p:nvSpPr>
        <p:spPr>
          <a:xfrm>
            <a:off x="7381875" y="4972050"/>
            <a:ext cx="171450" cy="8763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ight Brace 6"/>
          <p:cNvSpPr/>
          <p:nvPr/>
        </p:nvSpPr>
        <p:spPr>
          <a:xfrm>
            <a:off x="5991225" y="1685925"/>
            <a:ext cx="171450" cy="8477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ight Brace 7"/>
          <p:cNvSpPr/>
          <p:nvPr/>
        </p:nvSpPr>
        <p:spPr>
          <a:xfrm>
            <a:off x="5991225" y="2800350"/>
            <a:ext cx="171450" cy="8572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9120829"/>
      </p:ext>
    </p:extLst>
  </p:cSld>
  <p:clrMapOvr>
    <a:masterClrMapping/>
  </p:clrMapOvr>
  <p:transition spd="slow">
    <p:blinds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2875" y="1409701"/>
            <a:ext cx="8724900" cy="419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ta-IN" sz="2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தீபத்தின் ஒளியினில் இணைவோம்</a:t>
            </a:r>
            <a:r>
              <a:rPr lang="en-IN" sz="2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திருப்பலி செலுத்திட விரைவோம் </a:t>
            </a:r>
            <a:r>
              <a:rPr lang="en-IN" sz="2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      </a:t>
            </a:r>
            <a:r>
              <a:rPr lang="en-IN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2</a:t>
            </a:r>
            <a:br>
              <a:rPr lang="en-IN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புனிதம் மலர்ந்திட மனிதம் மகிழ்ந்திட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தீபத்தின் ஒளியினில் இணைவோம்</a:t>
            </a:r>
            <a:r>
              <a:rPr lang="en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திருப்பலி செலுத்திட விரைவோம்</a:t>
            </a:r>
            <a:endParaRPr lang="en-IN" sz="2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6915150" y="1685925"/>
            <a:ext cx="285750" cy="1295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7830380"/>
      </p:ext>
    </p:extLst>
  </p:cSld>
  <p:clrMapOvr>
    <a:masterClrMapping/>
  </p:clrMapOvr>
  <p:transition spd="slow">
    <p:blinds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725" y="952500"/>
            <a:ext cx="894397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(  2  )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இயேசுவோடு நாம் நடந்தால் என்றும்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ஆ</a:t>
            </a:r>
            <a:b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நம் வாழ்வில் தோல்விக்கு இடமில்லையே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IN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நன்மை செய்து நீ மகிழ்ந்தால் இங்கு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ta-IN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பெ</a:t>
            </a:r>
            <a:b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உண்மை ஒளி உனக்கு கிடைத்திடுமே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IN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வார்த்தை இங்கு மனுவானார் - நம்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    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b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வாழ்வினில் என்றும் குடிகொண்டார் 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ஆ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பெ</a:t>
            </a:r>
            <a:br>
              <a:rPr lang="en-IN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அன்பு செய்யும் உள்ளங்களே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b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இறைவனின் அருள் பெறும் இல்லங்களே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ஆ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பெ</a:t>
            </a:r>
            <a:endParaRPr lang="en-IN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7705725" y="1638300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ight Brace 5"/>
          <p:cNvSpPr/>
          <p:nvPr/>
        </p:nvSpPr>
        <p:spPr>
          <a:xfrm>
            <a:off x="6829425" y="2771775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ight Brace 6"/>
          <p:cNvSpPr/>
          <p:nvPr/>
        </p:nvSpPr>
        <p:spPr>
          <a:xfrm>
            <a:off x="6686550" y="3876675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ight Brace 7"/>
          <p:cNvSpPr/>
          <p:nvPr/>
        </p:nvSpPr>
        <p:spPr>
          <a:xfrm>
            <a:off x="7534275" y="4953000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4519093"/>
      </p:ext>
    </p:extLst>
  </p:cSld>
  <p:clrMapOvr>
    <a:masterClrMapping/>
  </p:clrMapOvr>
  <p:transition spd="slow">
    <p:blinds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2875" y="1409701"/>
            <a:ext cx="8724900" cy="419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தீபத்தின் ஒளியினில் இணைவோம்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திருப்பலி செலுத்திட விரைவோம் 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      </a:t>
            </a:r>
            <a:r>
              <a:rPr lang="en-IN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2</a:t>
            </a:r>
            <a:br>
              <a:rPr lang="en-IN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புனிதம் மலர்ந்திட மனிதம் மகிழ்ந்திட</a:t>
            </a:r>
            <a:r>
              <a:rPr lang="ta-IN" sz="2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6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தீபத்தின் ஒளியினில் இணைவோம்</a:t>
            </a:r>
            <a: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திருப்பலி செலுத்திட விரைவோம்</a:t>
            </a:r>
            <a:endParaRPr lang="en-IN" sz="2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6915150" y="1685925"/>
            <a:ext cx="285750" cy="1295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5213074"/>
      </p:ext>
    </p:extLst>
  </p:cSld>
  <p:clrMapOvr>
    <a:masterClrMapping/>
  </p:clrMapOvr>
  <p:transition spd="slow">
    <p:blinds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853" y="1075038"/>
            <a:ext cx="8896865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தொடக்க சடங்குகள்</a:t>
            </a:r>
            <a:endParaRPr lang="en-US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தந்தை, மகன், தூய ஆவியாரின் பெயராலே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ஆமென்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நம் ஆண்டவராகிய இயேசு . . .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. . . . . .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அனைவரோடும் இருப்பதாக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ஆன்மாவோடும் இருப்பதாக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8255000"/>
      </p:ext>
    </p:extLst>
  </p:cSld>
  <p:clrMapOvr>
    <a:masterClrMapping/>
  </p:clrMapOvr>
  <p:transition spd="slow">
    <p:blinds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30" y="1005938"/>
            <a:ext cx="9158330" cy="531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207" y="2625292"/>
            <a:ext cx="913379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ஆண்டவரே என் ஒளி</a:t>
            </a:r>
            <a:r>
              <a:rPr lang="en-IN" sz="2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அவரே என் மீட்பு</a:t>
            </a:r>
            <a:r>
              <a:rPr lang="ta-IN" sz="2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6205964"/>
      </p:ext>
    </p:extLst>
  </p:cSld>
  <p:clrMapOvr>
    <a:masterClrMapping/>
  </p:clrMapOvr>
  <p:transition spd="slow">
    <p:blinds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7645" y="1781665"/>
            <a:ext cx="805991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</a:t>
            </a:r>
            <a:r>
              <a:rPr lang="en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இரக்கமாயிரும்</a:t>
            </a:r>
            <a:r>
              <a:rPr lang="en-US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</a:t>
            </a:r>
            <a:r>
              <a:rPr lang="en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இரக்கமாயிரும். </a:t>
            </a:r>
            <a:r>
              <a:rPr lang="en-US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கிறிஸ்துவே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இரக்கமாயிரும். </a:t>
            </a: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கிறிஸ்துவே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இரக்கமாயிரும்.</a:t>
            </a: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இரக்கமாயிரும்.</a:t>
            </a: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இரக்கமாயிரும்</a:t>
            </a:r>
            <a:endParaRPr lang="en-IN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186771"/>
      </p:ext>
    </p:extLst>
  </p:cSld>
  <p:clrMapOvr>
    <a:masterClrMapping/>
  </p:clrMapOvr>
  <p:transition spd="slow">
    <p:blinds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10018"/>
            <a:ext cx="9228841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உன்னதங்களிலே கடவுளுக்கு மாட்சி உண்டாகுக </a:t>
            </a:r>
            <a:br>
              <a:rPr lang="en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உலகினிலே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நன்மனத்தோருக்கு அமைதியும் உண்டாகுக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	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புகழ்கின்றோம் யாம் உம்மையே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	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வாழ்த்துகின்றோம் இறைவனே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உமக்கு ஆராதனை புரிந்து உம்மை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மாட்சிப்படுத்துகின்றோம் யாம்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</a:p>
          <a:p>
            <a:pPr>
              <a:lnSpc>
                <a:spcPct val="150000"/>
              </a:lnSpc>
            </a:pPr>
            <a:r>
              <a:rPr lang="en-US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 மேலான மாட்சியின் பொருட்டு </a:t>
            </a:r>
            <a:endParaRPr lang="en-US" sz="23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உமக்கு நன்றி கூறுகின்றோம் </a:t>
            </a:r>
            <a:endParaRPr lang="en-US" sz="23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ஆண்டவராகிய இறைவனே </a:t>
            </a:r>
            <a:endParaRPr lang="en-US" sz="2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இணையில்லாத விண்ணரசே</a:t>
            </a:r>
            <a:endParaRPr lang="en-US" sz="2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0388043"/>
      </p:ext>
    </p:extLst>
  </p:cSld>
  <p:clrMapOvr>
    <a:masterClrMapping/>
  </p:clrMapOvr>
  <p:transition spd="slow">
    <p:blinds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3350" y="850460"/>
            <a:ext cx="8877300" cy="5563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ஆற்றல் அனைத்தும் கொண்டு இலங்கும் 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வல்ல தந்தை இறைவனே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ஒரே மகனாக உதித்த ஆண்டவர் </a:t>
            </a:r>
            <a:endParaRPr lang="en-US" sz="2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 கிறிஸ்து</a:t>
            </a:r>
            <a:r>
              <a:rPr lang="en-US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இறைவனே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ஆண்டவராகிய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இறைவனே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இறைவனின் திருச்செம்மறியே </a:t>
            </a:r>
            <a:endParaRPr lang="en-US" sz="23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தந்தையினின்று என்றென்றுமாக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உதித்த இறைவன் மகனே நீர்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</a:p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உலகின் பாவ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ம்</a:t>
            </a:r>
            <a:r>
              <a:rPr lang="ta-IN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போக்குபவரே </a:t>
            </a:r>
            <a:endParaRPr lang="en-US" sz="23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நீர் எம்மீது இரங்குவீர்</a:t>
            </a:r>
            <a:r>
              <a:rPr lang="en-US" sz="23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15249736"/>
      </p:ext>
    </p:extLst>
  </p:cSld>
  <p:clrMapOvr>
    <a:masterClrMapping/>
  </p:clrMapOvr>
  <p:transition spd="slow">
    <p:blinds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75" y="821968"/>
            <a:ext cx="8943975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உலகின் பாவம் போக்குபவரே 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எம் மன்றாட்டை ஏற்றருள்வீர்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தந்தையின் வலப்பக்கம் வீற்றிருப்பவரே 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நீர் எம்மீது இரங்குவீர்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ஏனெனில் இயேசு கிறிஸ்துவே 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நீர் ஒருவரே தூயவர்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</a:t>
            </a:r>
            <a:b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நீர் ஒருவரே ஆண்டவர் 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நீர் ஒருவரே உன்னதர்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ஆவியாரோடு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இறைவனின் 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மாட்சியில் இருப்பவர் நீரே - ஆமென்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9377287"/>
      </p:ext>
    </p:extLst>
  </p:cSld>
  <p:clrMapOvr>
    <a:masterClrMapping/>
  </p:clrMapOvr>
  <p:transition spd="slow">
    <p:blinds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33875" y="1073026"/>
            <a:ext cx="47624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முதல் வாசகம்</a:t>
            </a:r>
            <a:endParaRPr lang="en-IN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275" y="5422331"/>
            <a:ext cx="909796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இறைவாக்கினர் எசாயா நூலிலிருந்து வாசகம்</a:t>
            </a:r>
            <a:r>
              <a:rPr lang="en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IN" sz="2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: 1 - 4 </a:t>
            </a:r>
            <a:endParaRPr lang="en-IN" sz="2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76750" y="2256133"/>
            <a:ext cx="45148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பிற இனத்தார் வாழும் கலிலேயாவில் மக்கள் பேரொளியைக் கண்டார்கள்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2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2294848"/>
            <a:ext cx="4454525" cy="2791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304160"/>
      </p:ext>
    </p:extLst>
  </p:cSld>
  <p:clrMapOvr>
    <a:masterClrMapping/>
  </p:clrMapOvr>
  <p:transition spd="slow">
    <p:blinds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675" y="1133475"/>
            <a:ext cx="901065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முற்காலத்தில் செபுலோன் நாட்டையும்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நப்தலி நாட்டையும் ஆண்டவர்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அவமதிப்புக்கு உட்படுத்தினார்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பிற்காலத்திலோ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பெருங்கடல் வழிப்பகுதி யோர்தானுக்கு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அப்பாலுள்ள நிலப்பரப்பு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பிற இனத்தார் வாழும் கலிலேயா நாடு ஆகிய பகுதிகளுக்கு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மேன்மை வரச்செய்வார். காரிருளில் நடந்துவந்த மக்கள் பேரொளியைக் கண்டார்கள்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சாவின்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நிழல் சூழ்ந்துள்ள நாட்டில் குடியிருப்போர்மேல் சுடர் ஒளி உதித்துள்ளது.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8037093"/>
      </p:ext>
    </p:extLst>
  </p:cSld>
  <p:clrMapOvr>
    <a:masterClrMapping/>
  </p:clrMapOvr>
  <p:transition spd="slow">
    <p:blinds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" y="1371599"/>
            <a:ext cx="8915400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ஆண்டவரே!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அந்த இனத்தாரைப் பல்கிப் பெருகச் செய்தீர்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அவர்கள் மகிழ்ச்சியை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மிகுதிப்படுத்தினீர்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அறுவடை நாளில் மகிழ்ச்சியுறுவது போல் உம் திருமுன் அவர்கள்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அகமகிழ்கிறார்கள்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கொள்ளைப் பொருளைப் பங்கிடும் போது அக்களிப்பதுபோல்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களிகூர்கிறார்கள். மிதியான் நாட்டுக்குச் செய்தது போல அவர்களுக்குச் சுமையாக இருந்த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நுகத்தை நீர் உடைத்தெறிந்தீர்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0571743"/>
      </p:ext>
    </p:extLst>
  </p:cSld>
  <p:clrMapOvr>
    <a:masterClrMapping/>
  </p:clrMapOvr>
  <p:transition spd="slow">
    <p:blinds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199" y="2143125"/>
            <a:ext cx="9001125" cy="3149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அவர்கள் தோளைப் புண்ணாக்கிய தடியைத் தகர்த்துப்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போட்டீர்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அவர்களை ஒடுக்குவோரின் கொடுங்கோலை ஓடித்தெறிந்தீர்.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 </a:t>
            </a: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ஆண்டவரின் அருள்வாக்கு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algn="r">
              <a:lnSpc>
                <a:spcPct val="150000"/>
              </a:lnSpc>
              <a:spcAft>
                <a:spcPts val="800"/>
              </a:spcAft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பதில் :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இறைவனுக்கு நன்றி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0075520"/>
      </p:ext>
    </p:extLst>
  </p:cSld>
  <p:clrMapOvr>
    <a:masterClrMapping/>
  </p:clrMapOvr>
  <p:transition spd="slow">
    <p:blinds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400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5186708"/>
            <a:ext cx="502728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பதிலுரைப்</a:t>
            </a:r>
            <a:r>
              <a:rPr lang="ta-IN" sz="3600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 பாடல்</a:t>
            </a:r>
            <a:endParaRPr lang="en-IN" sz="3600" b="1" cap="all" dirty="0">
              <a:ln w="0"/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Image result for sun rays on a tow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7839"/>
            <a:ext cx="9147380" cy="442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117061"/>
      </p:ext>
    </p:extLst>
  </p:cSld>
  <p:clrMapOvr>
    <a:masterClrMapping/>
  </p:clrMapOvr>
  <p:transition spd="slow">
    <p:blinds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8789" y="1777292"/>
            <a:ext cx="888642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பல்லவி: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ஆண்டவரே என் ஒளி; அவரே என் மீட்பு.</a:t>
            </a:r>
          </a:p>
          <a:p>
            <a:pPr>
              <a:lnSpc>
                <a:spcPct val="150000"/>
              </a:lnSpc>
            </a:pPr>
            <a:endParaRPr lang="ta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 என் ஒளி; அவரே என் மீட்பு; யாருக்கு நான் அஞ்சவேண்டும்? ஆண்டவரே என் உயிருக்கு அடைக்கலம்; யாருக்கு நான் அஞ்சி நடுங்க வேண்டும்?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         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பல்லவி</a:t>
            </a:r>
          </a:p>
        </p:txBody>
      </p:sp>
    </p:spTree>
    <p:extLst>
      <p:ext uri="{BB962C8B-B14F-4D97-AF65-F5344CB8AC3E}">
        <p14:creationId xmlns:p14="http://schemas.microsoft.com/office/powerpoint/2010/main" val="1900417713"/>
      </p:ext>
    </p:extLst>
  </p:cSld>
  <p:clrMapOvr>
    <a:masterClrMapping/>
  </p:clrMapOvr>
  <p:transition spd="slow">
    <p:blinds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789" y="1378042"/>
            <a:ext cx="88864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நான் ஆண்டவரிடம் ஒரு விண்ணப்பம் செய்தேன்; அதையே நான் நாடித் தேடுவேன்; ஆண்டவரின் இல்லத்தில் என் வாழ்நாள் எல்லாம் நான் குடியிருக்க வேண்டும், ஆண்டவரின் அழகை நான் காண வேண்டும்; அவரது கோவிலில் அவரது திருவுளத்தைக் கண்டறிய வேண்டும்.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பல்லவி: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ஆண்டவரே என் ஒளி; அவரே என் மீட்பு.</a:t>
            </a:r>
          </a:p>
        </p:txBody>
      </p:sp>
    </p:spTree>
    <p:extLst>
      <p:ext uri="{BB962C8B-B14F-4D97-AF65-F5344CB8AC3E}">
        <p14:creationId xmlns:p14="http://schemas.microsoft.com/office/powerpoint/2010/main" val="127209524"/>
      </p:ext>
    </p:extLst>
  </p:cSld>
  <p:clrMapOvr>
    <a:masterClrMapping/>
  </p:clrMapOvr>
  <p:transition spd="slow">
    <p:blinds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546" y="1609863"/>
            <a:ext cx="889930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வாழ்வோரின் நாட்டினிலே ஆண்டவரின் நலன்களைக் காண்பேன் என்று நான் இன்னும் நம்புகின்றேன்.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நெஞ்சே! ஆண்டவருக்காகக் காத்திரு; மன உறுதிகொள்; உன் உள்ளம் வலிமை பெறட்டும்; ஆண்டவருக்காகக் காத்திரு.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பல்லவி: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ஆண்டவரே என் ஒளி; அவரே என் மீட்பு.</a:t>
            </a:r>
          </a:p>
        </p:txBody>
      </p:sp>
    </p:spTree>
    <p:extLst>
      <p:ext uri="{BB962C8B-B14F-4D97-AF65-F5344CB8AC3E}">
        <p14:creationId xmlns:p14="http://schemas.microsoft.com/office/powerpoint/2010/main" val="3842415831"/>
      </p:ext>
    </p:extLst>
  </p:cSld>
  <p:clrMapOvr>
    <a:masterClrMapping/>
  </p:clrMapOvr>
  <p:transition spd="slow">
    <p:blinds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57751" y="1118425"/>
            <a:ext cx="41199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a-IN" sz="22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இரண்டாம்</a:t>
            </a:r>
            <a:r>
              <a:rPr lang="en-US" sz="22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2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வாசகம்</a:t>
            </a:r>
            <a:endParaRPr lang="en-US" sz="2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625" y="5197814"/>
            <a:ext cx="89915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திருத்தூதர் பவுல் கொரிந்தியருக்கு எழுதிய முதல் திருமுகத்திலிருந்து வாசகம் </a:t>
            </a:r>
            <a:r>
              <a:rPr lang="en-IN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: 10 - 13,  17 </a:t>
            </a:r>
          </a:p>
        </p:txBody>
      </p:sp>
      <p:sp>
        <p:nvSpPr>
          <p:cNvPr id="3" name="Rectangle 2"/>
          <p:cNvSpPr/>
          <p:nvPr/>
        </p:nvSpPr>
        <p:spPr>
          <a:xfrm>
            <a:off x="4448175" y="1875438"/>
            <a:ext cx="46958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நீங்கள் ஒத்த கருத்துள்ளோராய்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இருங்கள். உங்களிடையே பிளவுகள் வேண்டாம்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2101567"/>
            <a:ext cx="4286250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603924"/>
      </p:ext>
    </p:extLst>
  </p:cSld>
  <p:clrMapOvr>
    <a:masterClrMapping/>
  </p:clrMapOvr>
  <p:transition spd="slow">
    <p:blinds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5725" y="1143000"/>
            <a:ext cx="8963025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சகோதர சகோதரிகளே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நம் ஆண்டவர் இயேசு கிறிஸ்துவின் பெயரால் நான்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உங்களைக் கெஞ்சிக் கேட்டுக்கொள்வது இதுவே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நீங்கள் ஒத்தக் கருத்துடையவர்களாய்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இருங்கள். உங்களிடையே பிளவுகள் வேண்டாம். ஒரே மனமும் ஒரே நோக்கமும் கொண்டிருங்கள்.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 அன்பர்களே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உங்களிடையே சண்டை சச்சரவுகள் இருப்பதாகக் குலோயி வீட்டார் எனக்குத்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தெரிவித்துள்ளனர்.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5961898"/>
      </p:ext>
    </p:extLst>
  </p:cSld>
  <p:clrMapOvr>
    <a:masterClrMapping/>
  </p:clrMapOvr>
  <p:transition spd="slow">
    <p:blinds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675" y="1085850"/>
            <a:ext cx="8982075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நான் இதைச் சொல்லக் காரணம்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உங்களுள் ஒவ்வொருவரும் "நான் பவுலைச்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சார்ந்துள்ளேன்" என்றோ "நான் அப்பொல்லோவைச் சார்ந்துள்ளேன்" என்றோ "நான் கேபாவைச்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சார்ந்துள்ளேன்" என்றோ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"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நான் கிறிஸ்துவைச் சார்ந்துள்ளேன்" என்றோ சொல்லிக்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கொள்கிறீர்களாம். கிறிஸ்து இப்படிப் பிளவு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பட்டுள்ளாரா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அல்லது பவுலா உங்களுக்காகச்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சிலுவையில் அறையப்பட்டான்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7902472"/>
      </p:ext>
    </p:extLst>
  </p:cSld>
  <p:clrMapOvr>
    <a:masterClrMapping/>
  </p:clrMapOvr>
  <p:transition spd="slow">
    <p:blinds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775" y="981075"/>
            <a:ext cx="8963025" cy="5520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அல்லது பவுலின் பெயரிலா நீங்கள் திருமுழுக்குப்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பெற்றுக்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கொண்டீர்கள்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?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திருமுழுக்குக் கொடுப்பதற்கு அல்ல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நற்செய்தியை அறிவிக்கவே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கிறிஸ்து என்னை அனுப்பினார். மனித ஞானத்தின் அடிப்படையிலான சொற்களில்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இந்நற்செய்தியை அறிவித்தலாகாது. அவ்வாறு அறிவித்தால் கிறிஸ்துவின் சிலுவை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பொருளற்றுப் போய்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விடும்.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 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ஆண்டவரின் அருள்வாக்கு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algn="r">
              <a:lnSpc>
                <a:spcPct val="150000"/>
              </a:lnSpc>
              <a:spcAft>
                <a:spcPts val="800"/>
              </a:spcAft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பதில் :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இறைவனுக்கு நன்றி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438602"/>
      </p:ext>
    </p:extLst>
  </p:cSld>
  <p:clrMapOvr>
    <a:masterClrMapping/>
  </p:clrMapOvr>
  <p:transition spd="slow">
    <p:blinds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954029"/>
            <a:ext cx="91440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நற்செய்திக்கு முன் வாழ்த்தொலி </a:t>
            </a:r>
            <a:endParaRPr lang="en-IN" sz="22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</a:t>
            </a:r>
            <a:r>
              <a:rPr lang="en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</a:t>
            </a:r>
            <a:r>
              <a:rPr lang="en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அல்லேலூயா! </a:t>
            </a:r>
            <a:endParaRPr lang="en-US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endParaRPr lang="en-US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 விண்ணரசு பற்றிய நற்செய்தியைப் பறைசாற்றினார்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மக்களிடையே இருந்த நோய் நொடிகள் அனைத்தையும் குணமாக்கினார்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”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அல்லேலூயா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</a:t>
            </a:r>
            <a:r>
              <a:rPr lang="en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</a:t>
            </a:r>
            <a:r>
              <a:rPr lang="en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அல்லேலூயா!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89711463"/>
      </p:ext>
    </p:extLst>
  </p:cSld>
  <p:clrMapOvr>
    <a:masterClrMapping/>
  </p:clrMapOvr>
  <p:transition spd="slow">
    <p:blinds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497" y="1248035"/>
            <a:ext cx="8958649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ஆண்டவர் உங்களோடு இருப்பாராக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ஆன்மாவோடும் இருப்பாராக</a:t>
            </a:r>
            <a:endParaRPr lang="en-IN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மத்தேயு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எழுதிய தூய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நற்செய்தியிலிருந்து வாசகம்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ஆண்டவரே, மாட்சி உமக்கே !</a:t>
            </a:r>
            <a:endParaRPr lang="en-IN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051" y="932681"/>
            <a:ext cx="38106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நற்செய்தி வாசகம்</a:t>
            </a:r>
            <a:endParaRPr lang="en-IN" sz="22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5201452"/>
      </p:ext>
    </p:extLst>
  </p:cSld>
  <p:clrMapOvr>
    <a:masterClrMapping/>
  </p:clrMapOvr>
  <p:transition spd="slow">
    <p:blinds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accent2">
                <a:lumMod val="0"/>
                <a:lumOff val="100000"/>
              </a:schemeClr>
            </a:gs>
            <a:gs pos="60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62525" y="1046981"/>
            <a:ext cx="38106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நற்செய்தி வாசகம்</a:t>
            </a:r>
            <a:endParaRPr lang="en-IN" sz="22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626" y="5360262"/>
            <a:ext cx="9058119" cy="554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மத்தேயு எழுதிய நற்செய்தியிலிருந்து வாசகம் </a:t>
            </a:r>
            <a:r>
              <a:rPr lang="en-IN" sz="22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: 12 - 23 </a:t>
            </a:r>
          </a:p>
        </p:txBody>
      </p:sp>
      <p:sp>
        <p:nvSpPr>
          <p:cNvPr id="2" name="Rectangle 1"/>
          <p:cNvSpPr/>
          <p:nvPr/>
        </p:nvSpPr>
        <p:spPr>
          <a:xfrm>
            <a:off x="4410074" y="1715693"/>
            <a:ext cx="47339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“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 கப்பர்நாகூமுக்குச் சென்றார்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ஏசையா இறைவாக்கு இவ்வாறு நிறைவேறியது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6" y="1544243"/>
            <a:ext cx="4362448" cy="350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6553"/>
      </p:ext>
    </p:extLst>
  </p:cSld>
  <p:clrMapOvr>
    <a:masterClrMapping/>
  </p:clrMapOvr>
  <p:transition spd="slow">
    <p:blinds dir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accent2">
                <a:lumMod val="0"/>
                <a:lumOff val="100000"/>
              </a:schemeClr>
            </a:gs>
            <a:gs pos="60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4775" y="1143000"/>
            <a:ext cx="8943975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யோவான் கைது செய்யப்பட்டதை இயேசு கேள்விப்பட்டுக் கலிலேயாவுக்குப்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புறப்பட்டுச் சென்றார். அவர் நாசரேத்தைவிட்டு அகன்று செபுலோன்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நப்தலி ஆகிய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இடங்களின் எல்லையில் கடலோரமாய் அமைந்திருந்த கப்பர்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நாகுமுக்குச் சென்று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குடியிருந்தார். இறை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வாக்கினர் எசாயா உரைத்த பின்வரும் வாக்கு இவ்வாறு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நிறைவேறியது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 </a:t>
            </a:r>
            <a:r>
              <a:rPr lang="en-I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"</a:t>
            </a:r>
            <a:r>
              <a:rPr lang="ta-I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செபுலோன் நாடே! நப்தலி நாடே! பெருங்கடல் வழிப் பகுதியே!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0737787"/>
      </p:ext>
    </p:extLst>
  </p:cSld>
  <p:clrMapOvr>
    <a:masterClrMapping/>
  </p:clrMapOvr>
  <p:transition spd="slow">
    <p:blinds dir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accent2">
                <a:lumMod val="0"/>
                <a:lumOff val="100000"/>
              </a:schemeClr>
            </a:gs>
            <a:gs pos="60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4775" y="1171575"/>
            <a:ext cx="8943975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யோர்தானுக்கு அப்பாலுள்ள நிலப்பரப்பே! பிற இனத்தவர் வாழும் கலிலேயப்</a:t>
            </a:r>
            <a:r>
              <a:rPr lang="ta-I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பகுதியே!</a:t>
            </a:r>
            <a:r>
              <a:rPr lang="ta-I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காரிருளில் இருந்த மக்கள் பேரொளியைக் கண்டார்கள்.</a:t>
            </a:r>
            <a:r>
              <a:rPr lang="ta-I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சாவின் நிழல்</a:t>
            </a:r>
            <a:r>
              <a:rPr lang="ta-I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சூழ்ந்துள்ள நாட்டில் குடியிருப்போர் மேல் சுடரொளி உதித்துள்ளது."</a:t>
            </a:r>
            <a:r>
              <a:rPr lang="en-I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Latha" panose="020B0604020202020204" pitchFamily="34" charset="0"/>
              </a:rPr>
              <a:t>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அதுமுதல் இயேசு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"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மனம் மாறுங்கள்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ஏனெனில் விண்ணரசு நெருங்கி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வந்துவிட்டது" எனப் பறைசாற்றத் தொடங்கினார். இயேசு கலிலேயக் கடலோரமாய்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நடக்கும்போது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2748678"/>
      </p:ext>
    </p:extLst>
  </p:cSld>
  <p:clrMapOvr>
    <a:masterClrMapping/>
  </p:clrMapOvr>
  <p:transition spd="slow">
    <p:blinds dir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accent2">
                <a:lumMod val="0"/>
                <a:lumOff val="100000"/>
              </a:schemeClr>
            </a:gs>
            <a:gs pos="60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775" y="1390650"/>
            <a:ext cx="8972550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சகோதரர் இருவரைக் கண்டார். ஒருவர் பேதுரு எனப்படும் சீமோன்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மற்றவர்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அவர் சகோதரரான அந்திரேயா. மீனவரான அவ்விருவரும் கடலில் வலைவீசிக் கொண்டிருந்தனர்.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இயேசு அவர்களைப் பார்த்து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"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 பின்னே வாருங்கள்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நான் உங்களை மனிதரைப் பிடிப்பவர்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ஆக்குவேன்" என்றார். உடனே அவர்கள் வலைகளை விட்டுவிட்டு அவரைப் பின்பற்றினார்கள்.</a:t>
            </a:r>
            <a:endParaRPr lang="en-IN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1620503"/>
      </p:ext>
    </p:extLst>
  </p:cSld>
  <p:clrMapOvr>
    <a:masterClrMapping/>
  </p:clrMapOvr>
  <p:transition spd="slow">
    <p:blinds dir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accent2">
                <a:lumMod val="0"/>
                <a:lumOff val="100000"/>
              </a:schemeClr>
            </a:gs>
            <a:gs pos="60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250" y="1190625"/>
            <a:ext cx="895350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அங்கிருந்து அப்பால் சென்றபோது வேறு இரு சகோதரர்களைக் கண்டார். அவர்கள் செபதேயுவின்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மகன் யாக்கோபும் அவர் சகோதரரான யோவானும் ஆவர். அவர்கள் தங்கள் தந்தை செபதேயுவுடன்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படகில் வலைகளைப் பழுது பார்த்துக்கொண்டிருந்தார்கள். இயேசு அவர்களையும் அழைத்தார்.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உடனே அவர்கள் தங்கள் படகையும் தந்தையையும் விட்டு விட்டு அவரைப் பின்பற்றினார்கள்.</a:t>
            </a:r>
            <a:endParaRPr lang="en-I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2014463"/>
      </p:ext>
    </p:extLst>
  </p:cSld>
  <p:clrMapOvr>
    <a:masterClrMapping/>
  </p:clrMapOvr>
  <p:transition spd="slow">
    <p:blinds dir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accent2">
                <a:lumMod val="0"/>
                <a:lumOff val="100000"/>
              </a:schemeClr>
            </a:gs>
            <a:gs pos="60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5" y="1553244"/>
            <a:ext cx="8963025" cy="4257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அவர் கலிலேயப் பகுதி முழுவதும் சுற்றி வந்தார்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அவர்களுடைய தொழுகைக் கூடங்களில்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கற்பித்தார்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விண்ணரசு பற்றிய நற்செய்தியைப் பறைசாற்றினார்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மக்களிடையே இருந்த நோய்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நொடிகள் அனைத்தையும் குணமாக்கினார்.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 </a:t>
            </a: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ta-I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ஆண்டவரின் அருள்வாக்கு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algn="r">
              <a:lnSpc>
                <a:spcPct val="150000"/>
              </a:lnSpc>
              <a:spcAft>
                <a:spcPts val="800"/>
              </a:spcAft>
            </a:pPr>
            <a:r>
              <a:rPr lang="ta-I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கிறிஸ்துவே, உமக்குப் புகழ்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7444228"/>
      </p:ext>
    </p:extLst>
  </p:cSld>
  <p:clrMapOvr>
    <a:masterClrMapping/>
  </p:clrMapOvr>
  <p:transition spd="slow">
    <p:blinds dir="vert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4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follow me jes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987553"/>
            <a:ext cx="9140825" cy="533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207151"/>
      </p:ext>
    </p:extLst>
  </p:cSld>
  <p:clrMapOvr>
    <a:masterClrMapping/>
  </p:clrMapOvr>
  <p:transition spd="slow">
    <p:blinds dir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9682" y="1376313"/>
            <a:ext cx="88046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விண்ணையும் மண்ணையும் படைத்தவராம்</a:t>
            </a:r>
            <a:b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கடவுள் ஒருவர் இருக்கின்றார்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 மகன் தூய ஆவியராய்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ஒன்றாய் வாழ்வோரை நம்புகிறேன்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ஆவியின்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வல்லமையால்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இறைமகன் நமக்காய் மனிதரானார்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கன்னி மரியிடம் பிறந்தவராம்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இயேசுவை உறுதியாய் நம்புகிறேன்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8703833"/>
      </p:ext>
    </p:extLst>
  </p:cSld>
  <p:clrMapOvr>
    <a:masterClrMapping/>
  </p:clrMapOvr>
  <p:transition spd="slow">
    <p:blinds dir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0829" y="1338606"/>
            <a:ext cx="882348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பிலாத்துவின் ஆட்சியில் பாடுபட்டார்</a:t>
            </a:r>
            <a: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சிலுவையில் இறந்து</a:t>
            </a:r>
            <a:r>
              <a:rPr lang="en-US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அடக்கப் பட்டார்</a:t>
            </a:r>
            <a: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மூன்றாம் நாளில் உயிர்த்தெழுந்தார்</a:t>
            </a:r>
            <a: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இறப்பின் மீதே</a:t>
            </a:r>
            <a:r>
              <a:rPr lang="en-US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வெற்றி கொண்டார் </a:t>
            </a:r>
            <a:endParaRPr lang="en-IN" sz="2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IN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விண்ணகம் வாழும் தந்தையிடம்</a:t>
            </a: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அரியணை கொண்டு இருக்கின்றார்</a:t>
            </a: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உலகம் முடியும் காலத்திலே</a:t>
            </a: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நடுவராய்த் திரும்பவும் வந்திடுவார் </a:t>
            </a:r>
            <a:endParaRPr lang="en-IN" sz="25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3784434"/>
      </p:ext>
    </p:extLst>
  </p:cSld>
  <p:clrMapOvr>
    <a:masterClrMapping/>
  </p:clrMapOvr>
  <p:transition spd="slow">
    <p:blinds dir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3695" y="1065229"/>
            <a:ext cx="8898903" cy="5237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ஆவியாரை நம்புகிறேன்</a:t>
            </a:r>
            <a:br>
              <a:rPr lang="en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பாரினில் அவர் துணை வேண்டுகிறேன்</a:t>
            </a:r>
            <a:r>
              <a:rPr lang="en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பாவ மன்னிப்பில் தூய்மை பெற்று</a:t>
            </a:r>
            <a:r>
              <a:rPr lang="en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பரிகார வாழ்வில் நிலைத்திடுவேன் </a:t>
            </a:r>
            <a:endParaRPr lang="en-IN" sz="2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IN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திரு</a:t>
            </a:r>
            <a:r>
              <a:rPr lang="en-US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அவை உரைப்பதை நம்புகிறேன்</a:t>
            </a:r>
            <a: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புனிதர்கள் உறவை நம்புகிறேன்</a:t>
            </a:r>
            <a:b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உடலின் உயிர்ப்பை நிலை வாழ்வை</a:t>
            </a:r>
            <a: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உறுதி </a:t>
            </a:r>
            <a:r>
              <a:rPr lang="en-US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யுடனே நம்புகிறேன்</a:t>
            </a:r>
            <a:endParaRPr lang="en-US" sz="25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             </a:t>
            </a:r>
            <a:r>
              <a:rPr lang="ta-IN" sz="25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ஆமென்</a:t>
            </a:r>
            <a:r>
              <a:rPr lang="ta-IN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1787833"/>
      </p:ext>
    </p:extLst>
  </p:cSld>
  <p:clrMapOvr>
    <a:masterClrMapping/>
  </p:clrMapOvr>
  <p:transition spd="slow">
    <p:blinds dir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join us in prayer tim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Image result for join us in prayer tim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Image result for join us in prayer tim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AutoShape 2" descr="Image result for praying poses image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Related image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Image result for epiphany of christ images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 result for epiphany of christ images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Image result for epiphany of christ images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7464"/>
            <a:ext cx="9143999" cy="532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878427" y="1647860"/>
            <a:ext cx="56023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a-IN" sz="2800" b="1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விசுவாசிகள் மன்றாட்டு</a:t>
            </a:r>
            <a:endParaRPr lang="en-IN" sz="2800" b="1" dirty="0"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7461368"/>
      </p:ext>
    </p:extLst>
  </p:cSld>
  <p:clrMapOvr>
    <a:masterClrMapping/>
  </p:clrMapOvr>
  <p:transition spd="slow">
    <p:blinds dir="vert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75604" y="2975514"/>
            <a:ext cx="4030270" cy="17735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800" b="1" dirty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காணிக்கைப் </a:t>
            </a:r>
            <a:endParaRPr lang="en-US" sz="3800" b="1" dirty="0">
              <a:solidFill>
                <a:srgbClr val="C000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3800" b="1" dirty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பாடல்</a:t>
            </a:r>
            <a:endParaRPr lang="en-IN" sz="3800" b="1" dirty="0">
              <a:solidFill>
                <a:srgbClr val="C000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84249"/>
            <a:ext cx="4413647" cy="534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96891"/>
      </p:ext>
    </p:extLst>
  </p:cSld>
  <p:clrMapOvr>
    <a:masterClrMapping/>
  </p:clrMapOvr>
  <p:transition spd="slow">
    <p:blinds dir="vert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00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725" y="1657351"/>
            <a:ext cx="89535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எடுத்து வந்தோம் காணிக்கையை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இறையமுதே உம்மைச் சூழ வந்தோம்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இனிதாகவே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எமை ஆளவே - இதை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ஏற்பாய் என்று வேண்டுகிறோம்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எடுத்து வந்தோம் காணிக்கையை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599588"/>
      </p:ext>
    </p:extLst>
  </p:cSld>
  <p:clrMapOvr>
    <a:masterClrMapping/>
  </p:clrMapOvr>
  <p:transition spd="slow">
    <p:blinds dir="vert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00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775" y="1323975"/>
            <a:ext cx="89249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(  2  )</a:t>
            </a: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கடைநிலை வாழ்ந்தோம்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கடமையை மறந்தோம்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கடவுளே உம்மிடம் வந்துள்ளோம்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பெ / ஆ</a:t>
            </a:r>
            <a:br>
              <a:rPr lang="en-IN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கருணையின் சுனையே இறையவனே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கடமையின் நிறைவை எமக்கருளே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6057899" y="2266949"/>
            <a:ext cx="295275" cy="1933575"/>
          </a:xfrm>
          <a:prstGeom prst="rightBrace">
            <a:avLst>
              <a:gd name="adj1" fmla="val 3413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8065384"/>
      </p:ext>
    </p:extLst>
  </p:cSld>
  <p:clrMapOvr>
    <a:masterClrMapping/>
  </p:clrMapOvr>
  <p:transition spd="slow">
    <p:blinds dir="vert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00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725" y="1657351"/>
            <a:ext cx="89535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எடுத்து வந்தோம் காணிக்கையை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இறையமுதே உம்மைச் சூழ வந்தோம்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இனிதாகவே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எமை ஆளவே - இதை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ஏற்பாய் என்று வேண்டுகிறோம்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எடுத்து வந்தோம் காணிக்கையை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90646"/>
      </p:ext>
    </p:extLst>
  </p:cSld>
  <p:clrMapOvr>
    <a:masterClrMapping/>
  </p:clrMapOvr>
  <p:transition spd="slow">
    <p:blinds dir="vert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83" y="1050851"/>
            <a:ext cx="91258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குரு :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படி ஜெபியுங்கள்.</a:t>
            </a:r>
            <a:endParaRPr lang="en-US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mini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மக்கள்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: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mini" pitchFamily="34" charset="0"/>
              <a:cs typeface="Lath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163732"/>
      </p:ext>
    </p:extLst>
  </p:cSld>
  <p:clrMapOvr>
    <a:masterClrMapping/>
  </p:clrMapOvr>
  <p:transition spd="slow">
    <p:blinds dir="vert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00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0" y="1000125"/>
            <a:ext cx="9072995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324187"/>
      </p:ext>
    </p:extLst>
  </p:cSld>
  <p:clrMapOvr>
    <a:masterClrMapping/>
  </p:clrMapOvr>
  <p:transition spd="slow">
    <p:blinds dir="vert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6623" y="1118972"/>
            <a:ext cx="42546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a-IN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 மன்றாட்டு</a:t>
            </a:r>
            <a:endParaRPr lang="en-IN" sz="24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211" y="1705234"/>
            <a:ext cx="892157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ஆண்டவர் உங்களோடு இருப்பாராக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ஆன்மாவோடும் இருப்பாராக</a:t>
            </a:r>
            <a:endParaRPr 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இதயங்களை மேலே எழுப்புங்கள்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ஆண்டவரிடம் எழுப்பியுள்ளோம்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நம் இறைவனாகிய ஆண்டவருக்கு நன்றி கூறுவோம்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அது தகுதியும் நீதியுமானதே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8275071"/>
      </p:ext>
    </p:extLst>
  </p:cSld>
  <p:clrMapOvr>
    <a:masterClrMapping/>
  </p:clrMapOvr>
  <p:transition spd="slow">
    <p:blinds dir="vert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61508" y="5326034"/>
            <a:ext cx="802957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தூயவர்</a:t>
            </a:r>
            <a:r>
              <a:rPr lang="en-US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ta-IN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தூயவர்</a:t>
            </a:r>
            <a:r>
              <a:rPr lang="en-US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. . .</a:t>
            </a:r>
            <a:r>
              <a:rPr lang="ta-IN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</a:t>
            </a:r>
            <a:endParaRPr lang="en-IN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745" y="1019175"/>
            <a:ext cx="4100878" cy="43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060172"/>
      </p:ext>
    </p:extLst>
  </p:cSld>
  <p:clrMapOvr>
    <a:masterClrMapping/>
  </p:clrMapOvr>
  <p:transition spd="slow">
    <p:blinds dir="vert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8536" y="1244338"/>
            <a:ext cx="873864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தூயவர்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தூயவர்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தூயவர்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வான் படைகளின் கடவுளாம் ஆண்டவர்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விண்ணகமும், மண்ணகமும் 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</a:t>
            </a: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மாட்சியால் நிறைந்துள்ளன </a:t>
            </a:r>
            <a:endParaRPr lang="en-IN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உன்னதங்களிலே ஓசன்னா</a:t>
            </a: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( 2 )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ஆண்டவர் பெயரால் </a:t>
            </a:r>
            <a:endParaRPr lang="en-IN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வருகிறவர் ஆசி பெற்றவர் </a:t>
            </a:r>
            <a:endParaRPr lang="en-IN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உன்னதங்களிலே ஓசன்னா</a:t>
            </a: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( 2 )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7101186"/>
      </p:ext>
    </p:extLst>
  </p:cSld>
  <p:clrMapOvr>
    <a:masterClrMapping/>
  </p:clrMapOvr>
  <p:transition spd="slow">
    <p:blinds dir="vert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6369" y="1311908"/>
            <a:ext cx="501684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நம்பிக்கையின் மறைபொருள்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" y="2614408"/>
            <a:ext cx="3873723" cy="225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98710"/>
      </p:ext>
    </p:extLst>
  </p:cSld>
  <p:clrMapOvr>
    <a:masterClrMapping/>
  </p:clrMapOvr>
  <p:transition spd="slow">
    <p:blinds dir="vert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lated 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0974"/>
            <a:ext cx="9132971" cy="535147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29578" y="2751342"/>
            <a:ext cx="42366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C0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விண்ணுலகில் இருக்கின்ற எங்கள் தந்தையே</a:t>
            </a:r>
            <a:r>
              <a:rPr lang="en-US" sz="2400" b="1" dirty="0">
                <a:solidFill>
                  <a:srgbClr val="FFC0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C0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IN" sz="2400" b="1" dirty="0">
              <a:solidFill>
                <a:srgbClr val="FFC0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3923454"/>
      </p:ext>
    </p:extLst>
  </p:cSld>
  <p:clrMapOvr>
    <a:masterClrMapping/>
  </p:clrMapOvr>
  <p:transition spd="slow">
    <p:blinds dir="vert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853" y="1112108"/>
            <a:ext cx="893393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விண்ணுலகில் இருக்கின்ற எங்கள் தந்தையே !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 பெயர் தூயது எனப் போற்றப் பெறுக !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 ஆட்சி வருக ! உமது திருவுளம் விண்ணுலகில் நிறைவேறுவது போல மண்ணுலகிலும் நிறைவேறுக !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8738627"/>
      </p:ext>
    </p:extLst>
  </p:cSld>
  <p:clrMapOvr>
    <a:masterClrMapping/>
  </p:clrMapOvr>
  <p:transition spd="slow">
    <p:blinds dir="vert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853" y="1359246"/>
            <a:ext cx="89339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எங்கள் அன்றாட உணவை இன்று எங்களுக்குத் தாரும் ! எங்களுக்கு எதிராக குற்றம் செய்வோரை நாங்கள் மன்னிப்பது போல எங்கள் குற்றங்களை மன்னியும் ! எங்களை சோதனைக்கு உட்படுத்தாதேயும் ! தீமையிலிருந்து எங்களை விடுவித்தருளும் !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0309291"/>
      </p:ext>
    </p:extLst>
  </p:cSld>
  <p:clrMapOvr>
    <a:masterClrMapping/>
  </p:clrMapOvr>
  <p:transition spd="slow">
    <p:blinds dir="vert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211" y="1186251"/>
            <a:ext cx="892157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ஆண்டவரே . . . காத்திருக்கின்றோம்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ஏனெனில், ஆட்சியும், வல்லமையும், மாட்சியும் என்றென்றும் உமதே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ஆண்டவரே . . . ஆட்சி செய்கின்றவர் நீரே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ஆமென்</a:t>
            </a:r>
            <a:endParaRPr 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ஆண்டவருடைய அமைதி உங்களோடு என்றும் இருப்பதாக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ஆன்மாவோடும் இருப்பதாக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4871275"/>
      </p:ext>
    </p:extLst>
  </p:cSld>
  <p:clrMapOvr>
    <a:masterClrMapping/>
  </p:clrMapOvr>
  <p:transition spd="slow">
    <p:blinds dir="vert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00521"/>
            <a:ext cx="9209988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உலகின் பாவம் போக்கும் இறைவனின்  செம்மறியே! எங்கள்மேல்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இரக்கம் வையும்</a:t>
            </a:r>
            <a:endParaRPr lang="en-IN" sz="2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ta-IN" sz="2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உலகின் பாவம் போக்கும் இறைவனின்  </a:t>
            </a:r>
            <a:r>
              <a:rPr lang="en-US" sz="2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செம்மறியே!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எங்கள்மேல் இரக்கம் வையும்</a:t>
            </a:r>
            <a:endParaRPr lang="en-IN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உலகின் பாவம் போக்கும் இறைவனின்  செம்மறியே!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எங்களுக்கு அமைதி அருளும்.</a:t>
            </a:r>
            <a:endParaRPr lang="en-IN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3580080"/>
      </p:ext>
    </p:extLst>
  </p:cSld>
  <p:clrMapOvr>
    <a:masterClrMapping/>
  </p:clrMapOvr>
  <p:transition spd="slow">
    <p:blinds dir="vert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500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995859" y="2554906"/>
            <a:ext cx="3999813" cy="16850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ta-IN" sz="3600" b="1" cap="none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திருவிருந்துப் </a:t>
            </a:r>
            <a:endParaRPr lang="en-US" sz="36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3600" b="1" cap="none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பாடல்</a:t>
            </a:r>
            <a:endParaRPr lang="en-IN" sz="36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" y="1008410"/>
            <a:ext cx="4451378" cy="529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74789"/>
      </p:ext>
    </p:extLst>
  </p:cSld>
  <p:clrMapOvr>
    <a:masterClrMapping/>
  </p:clrMapOvr>
  <p:transition spd="slow">
    <p:blinds dir="vert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500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Brace 2"/>
          <p:cNvSpPr/>
          <p:nvPr/>
        </p:nvSpPr>
        <p:spPr>
          <a:xfrm>
            <a:off x="5734049" y="3971924"/>
            <a:ext cx="295275" cy="10191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/>
          <p:cNvSpPr/>
          <p:nvPr/>
        </p:nvSpPr>
        <p:spPr>
          <a:xfrm>
            <a:off x="95250" y="1123950"/>
            <a:ext cx="89535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ஒளியான என் தெய்வமே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நல்வழிகாட்டும் மணிதீபமே </a:t>
            </a:r>
            <a:b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என்னுள்ளம் எழுந்து வா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என்னுள்ளம் நிறைய வா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(  1  )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என்னுள்ளம் நிலமானது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அதில்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2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உன் வார்த்தை விதையானது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 / ஆ </a:t>
            </a:r>
            <a:b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சில மட்டும் பயிரானது (அதில்)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 / ஆ</a:t>
            </a:r>
            <a:endParaRPr lang="en-US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அது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காயாகி கனியானது 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r>
              <a:rPr lang="en-U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endParaRPr lang="en-IN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5135518"/>
      </p:ext>
    </p:extLst>
  </p:cSld>
  <p:clrMapOvr>
    <a:masterClrMapping/>
  </p:clrMapOvr>
  <p:transition spd="slow">
    <p:blinds dir="vert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500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5" y="819150"/>
            <a:ext cx="8991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(  2  )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இருள் நீக்கும் ஒளியானவா 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வாழ்வில் 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2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அருள் சேர்க்கும் வழியாக வா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</a:t>
            </a:r>
            <a:r>
              <a:rPr lang="ta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 / ஆ </a:t>
            </a:r>
            <a:b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தெய்வீக உணவாக வா (என்)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ta-I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 / ஆ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என்றும் மாறாத எம் மன்னவா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</a:p>
          <a:p>
            <a:pPr>
              <a:lnSpc>
                <a:spcPct val="150000"/>
              </a:lnSpc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ஒளியான என் தெய்வமே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நல்வழிகாட்டும் மணிதீபமே </a:t>
            </a:r>
            <a:b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என்னுள்ளம் எழுந்து வா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என்னுள்ளம் நிறைய வா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7058024" y="1438275"/>
            <a:ext cx="276225" cy="990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4410276"/>
      </p:ext>
    </p:extLst>
  </p:cSld>
  <p:clrMapOvr>
    <a:masterClrMapping/>
  </p:clrMapOvr>
  <p:transition spd="slow">
    <p:blinds dir="vert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13880" y="5598533"/>
            <a:ext cx="7021474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  </a:t>
            </a:r>
            <a:r>
              <a:rPr lang="ta-IN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கிறிஸ்துவின் </a:t>
            </a:r>
            <a:r>
              <a:rPr lang="ta-IN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ஆன்மாவே</a:t>
            </a:r>
            <a:r>
              <a:rPr lang="en-US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. . .</a:t>
            </a:r>
            <a:endParaRPr lang="en-IN" sz="3200" dirty="0"/>
          </a:p>
          <a:p>
            <a:endParaRPr lang="en-IN" sz="3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773" y="1019174"/>
            <a:ext cx="3051175" cy="44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43751"/>
      </p:ext>
    </p:extLst>
  </p:cSld>
  <p:clrMapOvr>
    <a:masterClrMapping/>
  </p:clrMapOvr>
  <p:transition spd="slow">
    <p:blinds dir="vert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789" y="1493953"/>
            <a:ext cx="88864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கிறிஸ்துவின் ஆன்மாவே,</a:t>
            </a:r>
            <a:b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 புனிதமாக்கும்.</a:t>
            </a:r>
            <a:b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கிறிஸ்துவின் திருவுடலே,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 மீட்டருளும்.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கிறிஸ்துவின் திரு இரத்தமே,</a:t>
            </a:r>
            <a:b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எனக்கு எழுச்சியூட்டும்.</a:t>
            </a:r>
            <a:b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கிறிஸ்துவின் விலாவின் தண்ணீரே,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 கழுவிடுமே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6132756"/>
      </p:ext>
    </p:extLst>
  </p:cSld>
  <p:clrMapOvr>
    <a:masterClrMapping/>
  </p:clrMapOvr>
  <p:transition spd="slow">
    <p:blinds dir="vert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5910" y="1442436"/>
            <a:ext cx="88220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கிறிஸ்துவின் பாடுகளே,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 தேற்றிடுமே.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ஒ! நல்ல இயேசுவே,</a:t>
            </a:r>
            <a:b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எனக்கு செவிசாயும்.</a:t>
            </a:r>
            <a:b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திருகாயங்களுள்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 மறைத்தருளும்.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உம்மிடமிருந்து என்னை</a:t>
            </a:r>
            <a:b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பிரிய விடாதேயும்.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820349"/>
      </p:ext>
    </p:extLst>
  </p:cSld>
  <p:clrMapOvr>
    <a:masterClrMapping/>
  </p:clrMapOvr>
  <p:transition spd="slow">
    <p:blinds dir="vert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3031" y="1210610"/>
            <a:ext cx="8925059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தீய பகைவரிடமிருந்து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என்னைக் காத்தருளும்.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எனது இறப்பின் வேளையில்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 அழைத்தருளும்.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உம்மிடம் வர எனக்கு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கட்டளையிட்டருளும்.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புனிதர்களோடு எக்காலமும்</a:t>
            </a:r>
            <a:b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உம்மைப் புகழ செய்யும்!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ஆமென்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6320263"/>
      </p:ext>
    </p:extLst>
  </p:cSld>
  <p:clrMapOvr>
    <a:masterClrMapping/>
  </p:clrMapOvr>
  <p:transition spd="slow">
    <p:blinds dir="vert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228725" y="1305699"/>
            <a:ext cx="666750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இந்த வாரம் நினைவுகூரும் புனிதர்கள்</a:t>
            </a:r>
            <a:endParaRPr lang="en-IN" sz="2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255470" y="4969321"/>
            <a:ext cx="212995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புனித தாமஸ் அக்குவினாஸ் 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.01.20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351" y="2069339"/>
            <a:ext cx="1888197" cy="28340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09" y="2069339"/>
            <a:ext cx="3576281" cy="284276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533" y="4969321"/>
            <a:ext cx="357628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புனிதர்கள் திமோத்தியு</a:t>
            </a:r>
            <a:r>
              <a:rPr 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ta-IN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தீத்து</a:t>
            </a:r>
            <a:endParaRPr lang="en-US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</a:t>
            </a: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ta-IN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.01.20</a:t>
            </a: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ta-IN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sz="20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 descr="Image result for st john bosc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040" y="2069338"/>
            <a:ext cx="2012369" cy="283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890040" y="4951556"/>
            <a:ext cx="2012369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புனித ஜான் போஸ்கோ </a:t>
            </a: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(31.01.20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0556227"/>
      </p:ext>
    </p:extLst>
  </p:cSld>
  <p:clrMapOvr>
    <a:masterClrMapping/>
  </p:clrMapOvr>
  <p:transition spd="slow">
    <p:blinds dir="vert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light of the wor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97889"/>
            <a:ext cx="9144001" cy="532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823775"/>
      </p:ext>
    </p:extLst>
  </p:cSld>
  <p:clrMapOvr>
    <a:masterClrMapping/>
  </p:clrMapOvr>
  <p:transition spd="slow">
    <p:blinds dir="vert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35578" y="1029341"/>
            <a:ext cx="3190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a-IN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நிறைவுச் சடங்கு</a:t>
            </a:r>
            <a:endParaRPr lang="en-IN" sz="24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515" y="1530145"/>
            <a:ext cx="903278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ஆண்டவர் உங்களோடு இருப்பாராக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ஆன்மாவோடும் இருப்பாராக</a:t>
            </a:r>
            <a:endParaRPr 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எல்லாம் வல்ல இறைவன் தந்தை,மகன், தூய ஆவியார் உங்களுக்கு ஆசி வழங்குவாராக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ஆமென்</a:t>
            </a:r>
            <a:endParaRPr 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சென்று வாருங்கள், திருப்பலி நிறைவேறிற்று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இறைவனுக்கு நன்றி</a:t>
            </a:r>
            <a:endParaRPr lang="en-IN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240926"/>
      </p:ext>
    </p:extLst>
  </p:cSld>
  <p:clrMapOvr>
    <a:masterClrMapping/>
  </p:clrMapOvr>
  <p:transition spd="slow">
    <p:blinds dir="vert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6224" y="1733550"/>
            <a:ext cx="852487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அன்னை மாமரி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எங்கள் அன்பின் தாய்மரி </a:t>
            </a:r>
            <a:b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என்றும் உந்தன் புகழை பாடுவோம்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        2</a:t>
            </a:r>
            <a:br>
              <a:rPr lang="en-I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தேடும் மாந்தரை தேடிக் காத்திடும்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உந்தன் அருள் வரங்கள் இன்று தேடினோம்</a:t>
            </a:r>
            <a:r>
              <a:rPr lang="ta-IN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I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7743825" y="1845200"/>
            <a:ext cx="428625" cy="3565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8084483"/>
      </p:ext>
    </p:extLst>
  </p:cSld>
  <p:clrMapOvr>
    <a:masterClrMapping/>
  </p:clrMapOvr>
  <p:transition spd="slow">
    <p:blinds dir="vert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" y="1323976"/>
            <a:ext cx="907732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(  1  )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எண்ணிறந்த உதவிகளைப் பெற்றுத் தந்த நீ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2</a:t>
            </a:r>
            <a:br>
              <a:rPr lang="en-IN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எங்கள் </a:t>
            </a:r>
            <a:r>
              <a:rPr lang="ta-IN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வாழ்வில் உடனிருந்து காத்து</a:t>
            </a:r>
            <a:r>
              <a:rPr lang="ta-IN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வருகின்றாய் 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நன்றிப் பூக்கள் ஒன்று சேர்த்தோம்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உந்தன் பாதத்தில்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சகாயத்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தாய்மரியே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- எம்மை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அரவணைத்துக் காப்பாய் நீயே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8505824" y="2057400"/>
            <a:ext cx="219075" cy="10096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4703954"/>
      </p:ext>
    </p:extLst>
  </p:cSld>
  <p:clrMapOvr>
    <a:masterClrMapping/>
  </p:clrMapOvr>
  <p:transition spd="slow">
    <p:blinds dir="vert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6224" y="1733550"/>
            <a:ext cx="852487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அன்னை மாமரி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எங்கள் அன்பின் தாய்மரி </a:t>
            </a:r>
            <a:b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என்றும் உந்தன் புகழை பாடுவோம்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        </a:t>
            </a:r>
            <a:br>
              <a:rPr lang="en-IN" sz="24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தேடும் மாந்தரை தேடிக் காத்திடும்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உந்தன் அருள் வரங்கள் இன்று தேடினோம்</a:t>
            </a:r>
            <a:r>
              <a:rPr lang="ta-IN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I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095100"/>
      </p:ext>
    </p:extLst>
  </p:cSld>
  <p:clrMapOvr>
    <a:masterClrMapping/>
  </p:clrMapOvr>
  <p:transition spd="slow">
    <p:blinds dir="vert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1438275"/>
            <a:ext cx="8991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                                                         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(  2  )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அண்ணல் </a:t>
            </a:r>
            <a:r>
              <a:rPr lang="ta-IN" sz="2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இயேசு அன்பு வழியை கற்றுத் தந்த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உன்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அன்புமிகு ஆதரவில் அச்சம் நீங்குதே 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                         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I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நன்றிப் பூக்கள் ஒன்று சேர்த்தோம்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உந்தன் பாதத்தில்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சகாயத் தாய்மரியே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- எம்மை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br>
              <a:rPr lang="en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அரவணைத்துக் காப்பாய் நீயே</a:t>
            </a:r>
            <a:endParaRPr lang="en-IN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5" name="Right Brace 4"/>
          <p:cNvSpPr/>
          <p:nvPr/>
        </p:nvSpPr>
        <p:spPr>
          <a:xfrm flipV="1">
            <a:off x="8601075" y="2152649"/>
            <a:ext cx="190500" cy="9429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8065960"/>
      </p:ext>
    </p:extLst>
  </p:cSld>
  <p:clrMapOvr>
    <a:masterClrMapping/>
  </p:clrMapOvr>
  <p:transition spd="slow">
    <p:blinds dir="vert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6224" y="1733550"/>
            <a:ext cx="852487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அன்னை மாமரி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எங்கள் அன்பின் தாய்மரி </a:t>
            </a:r>
            <a:b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என்றும் உந்தன் புகழை பாடுவோம்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        </a:t>
            </a:r>
            <a:br>
              <a:rPr lang="en-IN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h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தேடும் மாந்தரை தேடிக் காத்திடும்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உந்தன் அருள் வரங்கள் இன்று தேடினோம்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614322"/>
      </p:ext>
    </p:extLst>
  </p:cSld>
  <p:clrMapOvr>
    <a:masterClrMapping/>
  </p:clrMapOvr>
  <p:transition spd="slow">
    <p:blinds dir="vert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rect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493" y="1007204"/>
            <a:ext cx="3330219" cy="532450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59099" y="855954"/>
            <a:ext cx="356744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நமது பாப்பரசர் பிரான்சிஸ் அவர்களின் கருத்துக்களுக்காக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ஜெபிப்போம்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200000"/>
              </a:lnSpc>
            </a:pP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200000"/>
              </a:lnSpc>
            </a:pPr>
            <a:r>
              <a:rPr lang="ta-IN" sz="1600" b="1" dirty="0">
                <a:solidFill>
                  <a:srgbClr val="FFFF0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விண்ணுலகில், அருள்மிக, தந்தைக்கும்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9762864"/>
      </p:ext>
    </p:extLst>
  </p:cSld>
  <p:clrMapOvr>
    <a:masterClrMapping/>
  </p:clrMapOvr>
  <p:transition spd="slow">
    <p:blinds dir="vert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853" y="1112108"/>
            <a:ext cx="893393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விண்ணுலகில் இருக்கின்ற எங்கள் தந்தையே !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 பெயர் தூயது எனப் போற்றப் பெறுக !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 ஆட்சி வருக ! உமது திருவுளம் விண்ணுலகில் நிறைவேறுவது போல மண்ணுலகிலும் நிறைவேறுக !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872895"/>
      </p:ext>
    </p:extLst>
  </p:cSld>
  <p:clrMapOvr>
    <a:masterClrMapping/>
  </p:clrMapOvr>
  <p:transition spd="slow">
    <p:blinds dir="vert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853" y="1359246"/>
            <a:ext cx="89339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எங்கள் அன்றாட உணவை இன்று எங்களுக்குத் தாரும் ! எங்களுக்கு எதிராக குற்றம் செய்வோரை நாங்கள் மன்னிப்பது போல எங்கள் குற்றங்களை மன்னியும் ! எங்களை சோதனைக்கு உட்படுத்தாதேயும் ! தீமையிலிருந்து எங்களை விடுவித்தருளும் ! ஆமென்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3720166"/>
      </p:ext>
    </p:extLst>
  </p:cSld>
  <p:clrMapOvr>
    <a:masterClrMapping/>
  </p:clrMapOvr>
  <p:transition spd="slow">
    <p:blinds dir="vert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725" y="1009651"/>
            <a:ext cx="8991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அருள்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நிறைந்த மரியே வாழ்க! ஆண்டவர் உம்முடனே. பெண்களுள் ஆசீர் பெற்றவர் நீரே. உமது திருவயிற்றின் கனியாகிய இயேசுவும் ஆசீர் பெற்றதே.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புனித மரியே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!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இறைவனின் தாயே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!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பாவிகளாகிய எங்களுக்காக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இப்போதும்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எங்கள் இறப்பின் வேளையிலும்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வேண்டிக் கொள்ளும். ஆமென்.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7994813"/>
      </p:ext>
    </p:extLst>
  </p:cSld>
  <p:clrMapOvr>
    <a:masterClrMapping/>
  </p:clrMapOvr>
  <p:transition spd="slow">
    <p:blinds dir="vert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497" y="2001795"/>
            <a:ext cx="893393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தந்தைக்கும் மகனுக்கும் தூய ஆவியாருக்கும் மாட்சி உண்டாகுக!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தொடக்கத்தில் இருந்ததுபோல இன்றும் என்றும் என்றென்றும் இருப்பதாக. ஆமென்</a:t>
            </a:r>
            <a:endParaRPr lang="en-I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7744401"/>
      </p:ext>
    </p:extLst>
  </p:cSld>
  <p:clrMapOvr>
    <a:masterClrMapping/>
  </p:clrMapOvr>
  <p:transition spd="slow">
    <p:blinds dir="vert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rect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5" y="2019300"/>
            <a:ext cx="4381500" cy="32956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200" y="1342519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புகழுக்குரிய தூய்மைமிகு நற்கருணைக்கு </a:t>
            </a:r>
            <a:r>
              <a:rPr lang="ta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எல்லாக் காலமும் 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ஆராதனையும், புகழும், மாட்சியும், </a:t>
            </a:r>
            <a:r>
              <a:rPr lang="ta-IN" sz="25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endParaRPr lang="en-IN" sz="25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7167711"/>
      </p:ext>
    </p:extLst>
  </p:cSld>
  <p:clrMapOvr>
    <a:masterClrMapping/>
  </p:clrMapOvr>
  <p:transition spd="slow">
    <p:blinds dir="vert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6950"/>
            <a:ext cx="9144000" cy="531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29025" y="3948410"/>
            <a:ext cx="5334000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600" b="1" dirty="0">
                <a:solidFill>
                  <a:srgbClr val="FFFF00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"</a:t>
            </a:r>
            <a:r>
              <a:rPr lang="ta-IN" sz="2600" b="1" dirty="0">
                <a:solidFill>
                  <a:srgbClr val="FFFF00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 பின்னே வாருங்கள்</a:t>
            </a:r>
            <a:r>
              <a:rPr lang="en-IN" sz="2600" b="1" dirty="0">
                <a:solidFill>
                  <a:srgbClr val="FFFF00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600" b="1" dirty="0">
                <a:solidFill>
                  <a:srgbClr val="FFFF00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நான் உங்களை மனிதரைப் பிடிப்பவர்</a:t>
            </a:r>
            <a:r>
              <a:rPr lang="ta-IN" sz="2600" b="1" dirty="0">
                <a:solidFill>
                  <a:srgbClr val="FFFF00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600" b="1" dirty="0">
                <a:solidFill>
                  <a:srgbClr val="FFFF00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ஆக்குவேன்</a:t>
            </a:r>
            <a:r>
              <a:rPr lang="en-US" sz="2600" b="1" dirty="0">
                <a:solidFill>
                  <a:srgbClr val="FFFF00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600" b="1" dirty="0">
                <a:solidFill>
                  <a:srgbClr val="FFFF00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" </a:t>
            </a:r>
            <a:endParaRPr lang="en-IN" sz="2600" b="1" dirty="0">
              <a:solidFill>
                <a:srgbClr val="FFFF00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5945078"/>
      </p:ext>
    </p:extLst>
  </p:cSld>
  <p:clrMapOvr>
    <a:masterClrMapping/>
  </p:clrMapOvr>
  <p:transition spd="slow">
    <p:blinds dir="vert"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10400</TotalTime>
  <Words>2003</Words>
  <Application>Microsoft Office PowerPoint</Application>
  <PresentationFormat>On-screen Show (4:3)</PresentationFormat>
  <Paragraphs>216</Paragraphs>
  <Slides>74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2" baseType="lpstr">
      <vt:lpstr>Arial</vt:lpstr>
      <vt:lpstr>Bamini</vt:lpstr>
      <vt:lpstr>Calibri</vt:lpstr>
      <vt:lpstr>Calibri Light</vt:lpstr>
      <vt:lpstr>Kalaham</vt:lpstr>
      <vt:lpstr>Latha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BHEL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 Raj   I</dc:creator>
  <cp:lastModifiedBy>AmirSundar JB</cp:lastModifiedBy>
  <cp:revision>900</cp:revision>
  <dcterms:created xsi:type="dcterms:W3CDTF">2014-03-20T03:22:08Z</dcterms:created>
  <dcterms:modified xsi:type="dcterms:W3CDTF">2022-04-29T13:21:35Z</dcterms:modified>
</cp:coreProperties>
</file>